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7877"/>
    <a:srgbClr val="006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Лілія Шатило" userId="1dfc6d7827872956" providerId="LiveId" clId="{74F7BFCD-E922-458D-9892-7A6B493E43E8}"/>
    <pc:docChg chg="undo redo custSel addSld delSld modSld">
      <pc:chgData name="Лілія Шатило" userId="1dfc6d7827872956" providerId="LiveId" clId="{74F7BFCD-E922-458D-9892-7A6B493E43E8}" dt="2026-07-28T05:12:19.853" v="219" actId="20577"/>
      <pc:docMkLst>
        <pc:docMk/>
      </pc:docMkLst>
      <pc:sldChg chg="delSp modSp mod">
        <pc:chgData name="Лілія Шатило" userId="1dfc6d7827872956" providerId="LiveId" clId="{74F7BFCD-E922-458D-9892-7A6B493E43E8}" dt="2026-07-24T16:18:38.500" v="218" actId="1076"/>
        <pc:sldMkLst>
          <pc:docMk/>
          <pc:sldMk cId="1477225046" sldId="256"/>
        </pc:sldMkLst>
        <pc:spChg chg="mod">
          <ac:chgData name="Лілія Шатило" userId="1dfc6d7827872956" providerId="LiveId" clId="{74F7BFCD-E922-458D-9892-7A6B493E43E8}" dt="2026-07-24T16:18:38.500" v="218" actId="1076"/>
          <ac:spMkLst>
            <pc:docMk/>
            <pc:sldMk cId="1477225046" sldId="256"/>
            <ac:spMk id="2" creationId="{00000000-0000-0000-0000-000000000000}"/>
          </ac:spMkLst>
        </pc:spChg>
        <pc:spChg chg="del mod">
          <ac:chgData name="Лілія Шатило" userId="1dfc6d7827872956" providerId="LiveId" clId="{74F7BFCD-E922-458D-9892-7A6B493E43E8}" dt="2026-07-24T16:18:02.063" v="209" actId="478"/>
          <ac:spMkLst>
            <pc:docMk/>
            <pc:sldMk cId="1477225046" sldId="256"/>
            <ac:spMk id="3" creationId="{00000000-0000-0000-0000-000000000000}"/>
          </ac:spMkLst>
        </pc:spChg>
      </pc:sldChg>
      <pc:sldChg chg="addSp modSp new add del mod">
        <pc:chgData name="Лілія Шатило" userId="1dfc6d7827872956" providerId="LiveId" clId="{74F7BFCD-E922-458D-9892-7A6B493E43E8}" dt="2026-07-28T05:12:19.853" v="219" actId="20577"/>
        <pc:sldMkLst>
          <pc:docMk/>
          <pc:sldMk cId="669140727" sldId="257"/>
        </pc:sldMkLst>
        <pc:spChg chg="add mod">
          <ac:chgData name="Лілія Шатило" userId="1dfc6d7827872956" providerId="LiveId" clId="{74F7BFCD-E922-458D-9892-7A6B493E43E8}" dt="2026-07-28T05:12:19.853" v="219" actId="20577"/>
          <ac:spMkLst>
            <pc:docMk/>
            <pc:sldMk cId="669140727" sldId="257"/>
            <ac:spMk id="3" creationId="{354433A4-F453-48E3-AACF-9094537A82F4}"/>
          </ac:spMkLst>
        </pc:spChg>
      </pc:sldChg>
      <pc:sldChg chg="del">
        <pc:chgData name="Лілія Шатило" userId="1dfc6d7827872956" providerId="LiveId" clId="{74F7BFCD-E922-458D-9892-7A6B493E43E8}" dt="2026-07-24T15:47:02.976" v="0" actId="47"/>
        <pc:sldMkLst>
          <pc:docMk/>
          <pc:sldMk cId="3467476225" sldId="257"/>
        </pc:sldMkLst>
      </pc:sldChg>
      <pc:sldChg chg="addSp modSp new mod">
        <pc:chgData name="Лілія Шатило" userId="1dfc6d7827872956" providerId="LiveId" clId="{74F7BFCD-E922-458D-9892-7A6B493E43E8}" dt="2026-07-24T16:01:29.462" v="96" actId="13926"/>
        <pc:sldMkLst>
          <pc:docMk/>
          <pc:sldMk cId="2562284634" sldId="258"/>
        </pc:sldMkLst>
        <pc:spChg chg="add mod">
          <ac:chgData name="Лілія Шатило" userId="1dfc6d7827872956" providerId="LiveId" clId="{74F7BFCD-E922-458D-9892-7A6B493E43E8}" dt="2026-07-24T16:01:29.462" v="96" actId="13926"/>
          <ac:spMkLst>
            <pc:docMk/>
            <pc:sldMk cId="2562284634" sldId="258"/>
            <ac:spMk id="3" creationId="{5E4EB9B3-E2BF-43C8-9351-F05C4ABF78CE}"/>
          </ac:spMkLst>
        </pc:spChg>
        <pc:picChg chg="add mod">
          <ac:chgData name="Лілія Шатило" userId="1dfc6d7827872956" providerId="LiveId" clId="{74F7BFCD-E922-458D-9892-7A6B493E43E8}" dt="2026-07-24T15:53:46.303" v="52" actId="1440"/>
          <ac:picMkLst>
            <pc:docMk/>
            <pc:sldMk cId="2562284634" sldId="258"/>
            <ac:picMk id="1026" creationId="{D8F51924-E248-4B16-A62F-A0F32F759797}"/>
          </ac:picMkLst>
        </pc:picChg>
      </pc:sldChg>
      <pc:sldChg chg="addSp modSp new mod">
        <pc:chgData name="Лілія Шатило" userId="1dfc6d7827872956" providerId="LiveId" clId="{74F7BFCD-E922-458D-9892-7A6B493E43E8}" dt="2026-07-24T16:01:24.476" v="95" actId="13926"/>
        <pc:sldMkLst>
          <pc:docMk/>
          <pc:sldMk cId="2360055444" sldId="259"/>
        </pc:sldMkLst>
        <pc:spChg chg="add mod">
          <ac:chgData name="Лілія Шатило" userId="1dfc6d7827872956" providerId="LiveId" clId="{74F7BFCD-E922-458D-9892-7A6B493E43E8}" dt="2026-07-24T16:01:24.476" v="95" actId="13926"/>
          <ac:spMkLst>
            <pc:docMk/>
            <pc:sldMk cId="2360055444" sldId="259"/>
            <ac:spMk id="3" creationId="{AE337151-77A1-42CB-B524-8118FA583229}"/>
          </ac:spMkLst>
        </pc:spChg>
        <pc:picChg chg="add mod modCrop">
          <ac:chgData name="Лілія Шатило" userId="1dfc6d7827872956" providerId="LiveId" clId="{74F7BFCD-E922-458D-9892-7A6B493E43E8}" dt="2026-07-24T15:57:12.220" v="71" actId="1440"/>
          <ac:picMkLst>
            <pc:docMk/>
            <pc:sldMk cId="2360055444" sldId="259"/>
            <ac:picMk id="5" creationId="{A5AC822F-E0DD-4E3C-B294-B456FAF12D80}"/>
          </ac:picMkLst>
        </pc:picChg>
      </pc:sldChg>
      <pc:sldChg chg="addSp modSp new mod">
        <pc:chgData name="Лілія Шатило" userId="1dfc6d7827872956" providerId="LiveId" clId="{74F7BFCD-E922-458D-9892-7A6B493E43E8}" dt="2026-07-24T16:01:20.502" v="94" actId="13926"/>
        <pc:sldMkLst>
          <pc:docMk/>
          <pc:sldMk cId="1025896945" sldId="260"/>
        </pc:sldMkLst>
        <pc:spChg chg="add mod">
          <ac:chgData name="Лілія Шатило" userId="1dfc6d7827872956" providerId="LiveId" clId="{74F7BFCD-E922-458D-9892-7A6B493E43E8}" dt="2026-07-24T16:01:20.502" v="94" actId="13926"/>
          <ac:spMkLst>
            <pc:docMk/>
            <pc:sldMk cId="1025896945" sldId="260"/>
            <ac:spMk id="3" creationId="{7EF571B1-CA4F-4033-B35F-6E70349E43F9}"/>
          </ac:spMkLst>
        </pc:spChg>
        <pc:picChg chg="add mod modCrop">
          <ac:chgData name="Лілія Шатило" userId="1dfc6d7827872956" providerId="LiveId" clId="{74F7BFCD-E922-458D-9892-7A6B493E43E8}" dt="2026-07-24T16:00:32.121" v="86" actId="1440"/>
          <ac:picMkLst>
            <pc:docMk/>
            <pc:sldMk cId="1025896945" sldId="260"/>
            <ac:picMk id="5" creationId="{97CA91A7-4246-46FC-BF1E-6471B0CB0D8B}"/>
          </ac:picMkLst>
        </pc:picChg>
      </pc:sldChg>
      <pc:sldChg chg="addSp modSp new mod">
        <pc:chgData name="Лілія Шатило" userId="1dfc6d7827872956" providerId="LiveId" clId="{74F7BFCD-E922-458D-9892-7A6B493E43E8}" dt="2026-07-24T16:03:51.935" v="107" actId="1440"/>
        <pc:sldMkLst>
          <pc:docMk/>
          <pc:sldMk cId="3435756890" sldId="261"/>
        </pc:sldMkLst>
        <pc:spChg chg="add mod">
          <ac:chgData name="Лілія Шатило" userId="1dfc6d7827872956" providerId="LiveId" clId="{74F7BFCD-E922-458D-9892-7A6B493E43E8}" dt="2026-07-24T16:01:14.690" v="93" actId="13926"/>
          <ac:spMkLst>
            <pc:docMk/>
            <pc:sldMk cId="3435756890" sldId="261"/>
            <ac:spMk id="3" creationId="{1427118A-933E-4A8A-86DF-145D0658A782}"/>
          </ac:spMkLst>
        </pc:spChg>
        <pc:picChg chg="add mod modCrop">
          <ac:chgData name="Лілія Шатило" userId="1dfc6d7827872956" providerId="LiveId" clId="{74F7BFCD-E922-458D-9892-7A6B493E43E8}" dt="2026-07-24T16:03:51.935" v="107" actId="1440"/>
          <ac:picMkLst>
            <pc:docMk/>
            <pc:sldMk cId="3435756890" sldId="261"/>
            <ac:picMk id="5" creationId="{375E9C81-EF13-47D0-8A86-7643B1A29003}"/>
          </ac:picMkLst>
        </pc:picChg>
      </pc:sldChg>
      <pc:sldChg chg="addSp modSp new mod">
        <pc:chgData name="Лілія Шатило" userId="1dfc6d7827872956" providerId="LiveId" clId="{74F7BFCD-E922-458D-9892-7A6B493E43E8}" dt="2026-07-24T16:05:28.889" v="123" actId="1440"/>
        <pc:sldMkLst>
          <pc:docMk/>
          <pc:sldMk cId="3111156133" sldId="262"/>
        </pc:sldMkLst>
        <pc:spChg chg="add mod">
          <ac:chgData name="Лілія Шатило" userId="1dfc6d7827872956" providerId="LiveId" clId="{74F7BFCD-E922-458D-9892-7A6B493E43E8}" dt="2026-07-24T16:04:45.951" v="113" actId="108"/>
          <ac:spMkLst>
            <pc:docMk/>
            <pc:sldMk cId="3111156133" sldId="262"/>
            <ac:spMk id="3" creationId="{CF4D8ABB-F68D-4204-BF12-D04E3BE930D4}"/>
          </ac:spMkLst>
        </pc:spChg>
        <pc:picChg chg="add mod">
          <ac:chgData name="Лілія Шатило" userId="1dfc6d7827872956" providerId="LiveId" clId="{74F7BFCD-E922-458D-9892-7A6B493E43E8}" dt="2026-07-24T16:05:28.889" v="123" actId="1440"/>
          <ac:picMkLst>
            <pc:docMk/>
            <pc:sldMk cId="3111156133" sldId="262"/>
            <ac:picMk id="2050" creationId="{FC1B6099-F52B-4FF8-8528-A6513A8E9FB0}"/>
          </ac:picMkLst>
        </pc:picChg>
      </pc:sldChg>
      <pc:sldChg chg="addSp modSp new mod">
        <pc:chgData name="Лілія Шатило" userId="1dfc6d7827872956" providerId="LiveId" clId="{74F7BFCD-E922-458D-9892-7A6B493E43E8}" dt="2026-07-24T16:06:24.256" v="130"/>
        <pc:sldMkLst>
          <pc:docMk/>
          <pc:sldMk cId="1082330891" sldId="263"/>
        </pc:sldMkLst>
        <pc:spChg chg="add mod">
          <ac:chgData name="Лілія Шатило" userId="1dfc6d7827872956" providerId="LiveId" clId="{74F7BFCD-E922-458D-9892-7A6B493E43E8}" dt="2026-07-24T16:06:02.402" v="129" actId="108"/>
          <ac:spMkLst>
            <pc:docMk/>
            <pc:sldMk cId="1082330891" sldId="263"/>
            <ac:spMk id="3" creationId="{9A2B2112-4C5D-4130-A84D-20695C7E5B28}"/>
          </ac:spMkLst>
        </pc:spChg>
        <pc:picChg chg="add mod">
          <ac:chgData name="Лілія Шатило" userId="1dfc6d7827872956" providerId="LiveId" clId="{74F7BFCD-E922-458D-9892-7A6B493E43E8}" dt="2026-07-24T16:06:24.256" v="130"/>
          <ac:picMkLst>
            <pc:docMk/>
            <pc:sldMk cId="1082330891" sldId="263"/>
            <ac:picMk id="4" creationId="{87BE95D9-A8AC-4D24-A91F-B2F80570DFFE}"/>
          </ac:picMkLst>
        </pc:picChg>
      </pc:sldChg>
      <pc:sldChg chg="addSp modSp new mod">
        <pc:chgData name="Лілія Шатило" userId="1dfc6d7827872956" providerId="LiveId" clId="{74F7BFCD-E922-458D-9892-7A6B493E43E8}" dt="2026-07-24T16:08:03.460" v="145" actId="1440"/>
        <pc:sldMkLst>
          <pc:docMk/>
          <pc:sldMk cId="356935233" sldId="264"/>
        </pc:sldMkLst>
        <pc:spChg chg="add mod">
          <ac:chgData name="Лілія Шатило" userId="1dfc6d7827872956" providerId="LiveId" clId="{74F7BFCD-E922-458D-9892-7A6B493E43E8}" dt="2026-07-24T16:07:27.145" v="136" actId="108"/>
          <ac:spMkLst>
            <pc:docMk/>
            <pc:sldMk cId="356935233" sldId="264"/>
            <ac:spMk id="3" creationId="{0DC61B17-7391-45AA-AB72-56887E2E9342}"/>
          </ac:spMkLst>
        </pc:spChg>
        <pc:picChg chg="add mod">
          <ac:chgData name="Лілія Шатило" userId="1dfc6d7827872956" providerId="LiveId" clId="{74F7BFCD-E922-458D-9892-7A6B493E43E8}" dt="2026-07-24T16:08:03.460" v="145" actId="1440"/>
          <ac:picMkLst>
            <pc:docMk/>
            <pc:sldMk cId="356935233" sldId="264"/>
            <ac:picMk id="3074" creationId="{D19DC676-A75F-4813-9F5F-430E238A4EE1}"/>
          </ac:picMkLst>
        </pc:picChg>
      </pc:sldChg>
      <pc:sldChg chg="addSp modSp new mod">
        <pc:chgData name="Лілія Шатило" userId="1dfc6d7827872956" providerId="LiveId" clId="{74F7BFCD-E922-458D-9892-7A6B493E43E8}" dt="2026-07-24T16:09:11.895" v="160" actId="1440"/>
        <pc:sldMkLst>
          <pc:docMk/>
          <pc:sldMk cId="4256714036" sldId="265"/>
        </pc:sldMkLst>
        <pc:spChg chg="add mod">
          <ac:chgData name="Лілія Шатило" userId="1dfc6d7827872956" providerId="LiveId" clId="{74F7BFCD-E922-458D-9892-7A6B493E43E8}" dt="2026-07-24T16:08:40.988" v="151" actId="108"/>
          <ac:spMkLst>
            <pc:docMk/>
            <pc:sldMk cId="4256714036" sldId="265"/>
            <ac:spMk id="3" creationId="{8462CDFD-9691-40C1-AA7D-473B6C974B74}"/>
          </ac:spMkLst>
        </pc:spChg>
        <pc:picChg chg="add mod">
          <ac:chgData name="Лілія Шатило" userId="1dfc6d7827872956" providerId="LiveId" clId="{74F7BFCD-E922-458D-9892-7A6B493E43E8}" dt="2026-07-24T16:09:11.895" v="160" actId="1440"/>
          <ac:picMkLst>
            <pc:docMk/>
            <pc:sldMk cId="4256714036" sldId="265"/>
            <ac:picMk id="5122" creationId="{520991F5-70BF-4C87-B0E8-7D19A9062CCC}"/>
          </ac:picMkLst>
        </pc:picChg>
      </pc:sldChg>
      <pc:sldChg chg="addSp modSp new mod">
        <pc:chgData name="Лілія Шатило" userId="1dfc6d7827872956" providerId="LiveId" clId="{74F7BFCD-E922-458D-9892-7A6B493E43E8}" dt="2026-07-24T16:10:32.577" v="176" actId="1440"/>
        <pc:sldMkLst>
          <pc:docMk/>
          <pc:sldMk cId="3085734639" sldId="266"/>
        </pc:sldMkLst>
        <pc:spChg chg="add mod">
          <ac:chgData name="Лілія Шатило" userId="1dfc6d7827872956" providerId="LiveId" clId="{74F7BFCD-E922-458D-9892-7A6B493E43E8}" dt="2026-07-24T16:09:46.930" v="166" actId="108"/>
          <ac:spMkLst>
            <pc:docMk/>
            <pc:sldMk cId="3085734639" sldId="266"/>
            <ac:spMk id="3" creationId="{698788F9-5EE2-4E21-84FC-0312B06A4548}"/>
          </ac:spMkLst>
        </pc:spChg>
        <pc:picChg chg="add mod">
          <ac:chgData name="Лілія Шатило" userId="1dfc6d7827872956" providerId="LiveId" clId="{74F7BFCD-E922-458D-9892-7A6B493E43E8}" dt="2026-07-24T16:10:32.577" v="176" actId="1440"/>
          <ac:picMkLst>
            <pc:docMk/>
            <pc:sldMk cId="3085734639" sldId="266"/>
            <ac:picMk id="6146" creationId="{D41E8713-85A7-4995-B894-4A2F576C5BA3}"/>
          </ac:picMkLst>
        </pc:picChg>
      </pc:sldChg>
      <pc:sldChg chg="addSp modSp new mod">
        <pc:chgData name="Лілія Шатило" userId="1dfc6d7827872956" providerId="LiveId" clId="{74F7BFCD-E922-458D-9892-7A6B493E43E8}" dt="2026-07-24T16:13:18.822" v="191" actId="1440"/>
        <pc:sldMkLst>
          <pc:docMk/>
          <pc:sldMk cId="2323866837" sldId="267"/>
        </pc:sldMkLst>
        <pc:spChg chg="add mod">
          <ac:chgData name="Лілія Шатило" userId="1dfc6d7827872956" providerId="LiveId" clId="{74F7BFCD-E922-458D-9892-7A6B493E43E8}" dt="2026-07-24T16:11:19.627" v="182" actId="108"/>
          <ac:spMkLst>
            <pc:docMk/>
            <pc:sldMk cId="2323866837" sldId="267"/>
            <ac:spMk id="3" creationId="{B75CB62F-5422-4EB7-BEA8-85FFE700C04A}"/>
          </ac:spMkLst>
        </pc:spChg>
        <pc:picChg chg="add mod modCrop">
          <ac:chgData name="Лілія Шатило" userId="1dfc6d7827872956" providerId="LiveId" clId="{74F7BFCD-E922-458D-9892-7A6B493E43E8}" dt="2026-07-24T16:13:18.822" v="191" actId="1440"/>
          <ac:picMkLst>
            <pc:docMk/>
            <pc:sldMk cId="2323866837" sldId="267"/>
            <ac:picMk id="5" creationId="{F8700321-27DB-4DDC-A4A9-12A9E4C74004}"/>
          </ac:picMkLst>
        </pc:picChg>
      </pc:sldChg>
      <pc:sldChg chg="addSp modSp new mod">
        <pc:chgData name="Лілія Шатило" userId="1dfc6d7827872956" providerId="LiveId" clId="{74F7BFCD-E922-458D-9892-7A6B493E43E8}" dt="2026-07-24T16:16:39.227" v="206" actId="1440"/>
        <pc:sldMkLst>
          <pc:docMk/>
          <pc:sldMk cId="3281149380" sldId="268"/>
        </pc:sldMkLst>
        <pc:spChg chg="add mod">
          <ac:chgData name="Лілія Шатило" userId="1dfc6d7827872956" providerId="LiveId" clId="{74F7BFCD-E922-458D-9892-7A6B493E43E8}" dt="2026-07-24T16:13:53.802" v="197" actId="108"/>
          <ac:spMkLst>
            <pc:docMk/>
            <pc:sldMk cId="3281149380" sldId="268"/>
            <ac:spMk id="3" creationId="{1D0D1613-E86D-4414-8E79-6597D6811A30}"/>
          </ac:spMkLst>
        </pc:spChg>
        <pc:picChg chg="add mod modCrop">
          <ac:chgData name="Лілія Шатило" userId="1dfc6d7827872956" providerId="LiveId" clId="{74F7BFCD-E922-458D-9892-7A6B493E43E8}" dt="2026-07-24T16:16:39.227" v="206" actId="1440"/>
          <ac:picMkLst>
            <pc:docMk/>
            <pc:sldMk cId="3281149380" sldId="268"/>
            <ac:picMk id="5" creationId="{9343656C-8299-4839-8EF7-F2665A9D048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7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9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0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4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0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3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62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3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96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B0120-34BC-4D2D-A004-D755CDB5BD4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6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53" y="2196353"/>
            <a:ext cx="9081247" cy="322580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br>
              <a:rPr lang="uk-U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 РЕЗУЛЬТАТИ ОПИТУВАННЯ РОБОТОДАВЦІВ</a:t>
            </a:r>
            <a:br>
              <a:rPr lang="uk-U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ЩОДО ЯКОСТІ ПІДГОТОВКИ ФАХІВЦІВ ЗА ОСВІТНЬО-ПРОФЕСІЙНОЮ ПРОГРАМОЮ</a:t>
            </a:r>
            <a:br>
              <a:rPr lang="uk-U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«ПУБЛІЧНЕ УПРАВЛІННЯ ТА АДМІНІСТРУВАННЯ»</a:t>
            </a:r>
            <a:br>
              <a:rPr lang="uk-UA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050" dirty="0">
                <a:solidFill>
                  <a:srgbClr val="F07877"/>
                </a:solidFill>
              </a:rPr>
            </a:br>
            <a:endParaRPr lang="uk-UA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25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62CDFD-9691-40C1-AA7D-473B6C974B74}"/>
              </a:ext>
            </a:extLst>
          </p:cNvPr>
          <p:cNvSpPr txBox="1"/>
          <p:nvPr/>
        </p:nvSpPr>
        <p:spPr>
          <a:xfrm>
            <a:off x="0" y="722130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носять</a:t>
            </a:r>
            <a:r>
              <a:rPr lang="ru-RU" dirty="0"/>
              <a:t> </a:t>
            </a:r>
            <a:r>
              <a:rPr lang="ru-RU" dirty="0" err="1"/>
              <a:t>фахові</a:t>
            </a:r>
            <a:r>
              <a:rPr lang="ru-RU" dirty="0"/>
              <a:t>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практичний</a:t>
            </a:r>
            <a:r>
              <a:rPr lang="ru-RU" dirty="0"/>
              <a:t> характер для </a:t>
            </a:r>
            <a:r>
              <a:rPr lang="ru-RU" dirty="0" err="1"/>
              <a:t>використання</a:t>
            </a:r>
            <a:r>
              <a:rPr lang="ru-RU" dirty="0"/>
              <a:t> у </a:t>
            </a:r>
            <a:r>
              <a:rPr lang="ru-RU" dirty="0" err="1"/>
              <a:t>професійній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фахівців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122" name="Picture 2" descr="Діаграма відповідей у Формах. Назва запитання: Чи носять фахові компетенції практичний характер для використання у професійній діяльності майбутніх фахівців?&#10;. Кількість відповідей: 15 відповідей.">
            <a:extLst>
              <a:ext uri="{FF2B5EF4-FFF2-40B4-BE49-F238E27FC236}">
                <a16:creationId xmlns:a16="http://schemas.microsoft.com/office/drawing/2014/main" id="{520991F5-70BF-4C87-B0E8-7D19A9062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5" t="32381" r="20491" b="9030"/>
          <a:stretch/>
        </p:blipFill>
        <p:spPr bwMode="auto">
          <a:xfrm>
            <a:off x="1439893" y="2259104"/>
            <a:ext cx="6264214" cy="2805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56714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8788F9-5EE2-4E21-84FC-0312B06A4548}"/>
              </a:ext>
            </a:extLst>
          </p:cNvPr>
          <p:cNvSpPr txBox="1"/>
          <p:nvPr/>
        </p:nvSpPr>
        <p:spPr>
          <a:xfrm>
            <a:off x="0" y="906360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забезпечує перелік дисциплін освітньо-професійної програми повноцінну підготовку здобувачів вищої освіти до практичної діяльності за спеціальністю?</a:t>
            </a:r>
          </a:p>
        </p:txBody>
      </p:sp>
      <p:pic>
        <p:nvPicPr>
          <p:cNvPr id="6146" name="Picture 2" descr="Діаграма відповідей у Формах. Назва запитання:  Чи забезпечує перелік дисциплін освітньо-професійної програми повноцінну підготовку здобувачів вищої освіти до практичної діяльності за спеціальністю?&#10;. Кількість відповідей: 15 відповідей.">
            <a:extLst>
              <a:ext uri="{FF2B5EF4-FFF2-40B4-BE49-F238E27FC236}">
                <a16:creationId xmlns:a16="http://schemas.microsoft.com/office/drawing/2014/main" id="{D41E8713-85A7-4995-B894-4A2F576C5B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6" t="34109" r="20882" b="7950"/>
          <a:stretch/>
        </p:blipFill>
        <p:spPr bwMode="auto">
          <a:xfrm>
            <a:off x="1506273" y="2706399"/>
            <a:ext cx="6131454" cy="2689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85734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5CB62F-5422-4EB7-BEA8-85FFE700C04A}"/>
              </a:ext>
            </a:extLst>
          </p:cNvPr>
          <p:cNvSpPr txBox="1"/>
          <p:nvPr/>
        </p:nvSpPr>
        <p:spPr>
          <a:xfrm>
            <a:off x="0" y="1066817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раціонально</a:t>
            </a:r>
            <a:r>
              <a:rPr lang="ru-RU" dirty="0"/>
              <a:t> </a:t>
            </a:r>
            <a:r>
              <a:rPr lang="ru-RU" dirty="0" err="1"/>
              <a:t>розподілено</a:t>
            </a:r>
            <a:r>
              <a:rPr lang="ru-RU" dirty="0"/>
              <a:t> час на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навчальних</a:t>
            </a:r>
            <a:r>
              <a:rPr lang="ru-RU" dirty="0"/>
              <a:t> </a:t>
            </a:r>
            <a:r>
              <a:rPr lang="ru-RU" dirty="0" err="1"/>
              <a:t>дисциплін</a:t>
            </a:r>
            <a:r>
              <a:rPr lang="ru-RU" dirty="0"/>
              <a:t> </a:t>
            </a:r>
            <a:r>
              <a:rPr lang="ru-RU" dirty="0" err="1"/>
              <a:t>освітньо-професійної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700321-27DB-4DDC-A4A9-12A9E4C740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6" t="27918" r="21201" b="12195"/>
          <a:stretch/>
        </p:blipFill>
        <p:spPr>
          <a:xfrm>
            <a:off x="1605894" y="2432140"/>
            <a:ext cx="5932211" cy="2758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3866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0D1613-E86D-4414-8E79-6597D6811A30}"/>
              </a:ext>
            </a:extLst>
          </p:cNvPr>
          <p:cNvSpPr txBox="1"/>
          <p:nvPr/>
        </p:nvSpPr>
        <p:spPr>
          <a:xfrm>
            <a:off x="0" y="905453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порадили</a:t>
            </a:r>
            <a:r>
              <a:rPr lang="ru-RU" dirty="0"/>
              <a:t> б Ви внести </a:t>
            </a:r>
            <a:r>
              <a:rPr lang="ru-RU" dirty="0" err="1"/>
              <a:t>зміни</a:t>
            </a:r>
            <a:r>
              <a:rPr lang="ru-RU" dirty="0"/>
              <a:t> і </a:t>
            </a:r>
            <a:r>
              <a:rPr lang="ru-RU" dirty="0" err="1"/>
              <a:t>доповнення</a:t>
            </a:r>
            <a:r>
              <a:rPr lang="ru-RU" dirty="0"/>
              <a:t> у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освітньо-професійної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43656C-8299-4839-8EF7-F2665A9D04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30029" r="21303" b="12600"/>
          <a:stretch/>
        </p:blipFill>
        <p:spPr>
          <a:xfrm>
            <a:off x="1465729" y="2626658"/>
            <a:ext cx="6212542" cy="2662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8114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4433A4-F453-48E3-AACF-9094537A82F4}"/>
              </a:ext>
            </a:extLst>
          </p:cNvPr>
          <p:cNvSpPr txBox="1"/>
          <p:nvPr/>
        </p:nvSpPr>
        <p:spPr>
          <a:xfrm>
            <a:off x="0" y="1281953"/>
            <a:ext cx="9144000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just">
              <a:defRPr sz="28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	</a:t>
            </a:r>
            <a:r>
              <a:rPr lang="uk-UA" sz="2400" b="1" i="1" dirty="0"/>
              <a:t>Метою опитування </a:t>
            </a:r>
            <a:r>
              <a:rPr lang="uk-UA" sz="2400" dirty="0"/>
              <a:t>було отримання зворотного зв’язку від роботодавців для подальшого вдосконалення освітньо-професійної програми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«Публічне управління та адміністрування» </a:t>
            </a:r>
            <a:r>
              <a:rPr lang="uk-UA" sz="2400" dirty="0"/>
              <a:t>та посилення практичної спрямованості підготовки майбутніх фахівців у сфері публічного управління, державного адміністрування, місцевого самоврядування, реалізації управлінських рішень і взаємодії з громадськістю.</a:t>
            </a:r>
          </a:p>
          <a:p>
            <a:r>
              <a:rPr lang="uk-UA" sz="2400" dirty="0"/>
              <a:t>	В анкетуванні взяли </a:t>
            </a:r>
            <a:r>
              <a:rPr lang="uk-UA" sz="2400"/>
              <a:t>участь </a:t>
            </a:r>
            <a:r>
              <a:rPr lang="uk-UA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представників роботодавців</a:t>
            </a:r>
            <a:r>
              <a:rPr lang="uk-UA" sz="2400" dirty="0"/>
              <a:t>, що дало змогу отримати узагальнену оцінку відповідності освітньої програми потребам сучасного ринку праці, визначити рівень практичної готовності випускників до професійної діяльності та виявити ключові компетентності й навички, необхідні майбутнім фахівцям у сфері публічного управління та адміністрування.</a:t>
            </a:r>
          </a:p>
        </p:txBody>
      </p:sp>
    </p:spTree>
    <p:extLst>
      <p:ext uri="{BB962C8B-B14F-4D97-AF65-F5344CB8AC3E}">
        <p14:creationId xmlns:p14="http://schemas.microsoft.com/office/powerpoint/2010/main" val="66914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4EB9B3-E2BF-43C8-9351-F05C4ABF78CE}"/>
              </a:ext>
            </a:extLst>
          </p:cNvPr>
          <p:cNvSpPr txBox="1"/>
          <p:nvPr/>
        </p:nvSpPr>
        <p:spPr>
          <a:xfrm>
            <a:off x="0" y="1130477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 </a:t>
            </a:r>
            <a:r>
              <a:rPr lang="ru-RU" dirty="0" err="1">
                <a:highlight>
                  <a:srgbClr val="FFFF00"/>
                </a:highlight>
              </a:rPr>
              <a:t>Чи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працюють</a:t>
            </a:r>
            <a:r>
              <a:rPr lang="ru-RU" dirty="0">
                <a:highlight>
                  <a:srgbClr val="FFFF00"/>
                </a:highlight>
              </a:rPr>
              <a:t>/</a:t>
            </a:r>
            <a:r>
              <a:rPr lang="ru-RU" dirty="0" err="1">
                <a:highlight>
                  <a:srgbClr val="FFFF00"/>
                </a:highlight>
              </a:rPr>
              <a:t>працювали</a:t>
            </a:r>
            <a:r>
              <a:rPr lang="ru-RU" dirty="0">
                <a:highlight>
                  <a:srgbClr val="FFFF00"/>
                </a:highlight>
              </a:rPr>
              <a:t> (проходили практику) у </a:t>
            </a:r>
            <a:r>
              <a:rPr lang="ru-RU" dirty="0" err="1">
                <a:highlight>
                  <a:srgbClr val="FFFF00"/>
                </a:highlight>
              </a:rPr>
              <a:t>Вашій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організації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фахівці</a:t>
            </a:r>
            <a:r>
              <a:rPr lang="ru-RU" dirty="0">
                <a:highlight>
                  <a:srgbClr val="FFFF00"/>
                </a:highlight>
              </a:rPr>
              <a:t>, </a:t>
            </a:r>
            <a:r>
              <a:rPr lang="ru-RU" dirty="0" err="1">
                <a:highlight>
                  <a:srgbClr val="FFFF00"/>
                </a:highlight>
              </a:rPr>
              <a:t>підготовлені</a:t>
            </a:r>
            <a:r>
              <a:rPr lang="ru-RU" dirty="0">
                <a:highlight>
                  <a:srgbClr val="FFFF00"/>
                </a:highlight>
              </a:rPr>
              <a:t> за </a:t>
            </a:r>
            <a:r>
              <a:rPr lang="ru-RU" dirty="0" err="1">
                <a:highlight>
                  <a:srgbClr val="FFFF00"/>
                </a:highlight>
              </a:rPr>
              <a:t>відповідною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освітньо-професійною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програмою</a:t>
            </a:r>
            <a:r>
              <a:rPr lang="ru-RU" dirty="0">
                <a:highlight>
                  <a:srgbClr val="FFFF00"/>
                </a:highlight>
              </a:rPr>
              <a:t>? </a:t>
            </a:r>
            <a:endParaRPr lang="uk-UA" dirty="0">
              <a:highlight>
                <a:srgbClr val="FFFF00"/>
              </a:highlight>
            </a:endParaRPr>
          </a:p>
        </p:txBody>
      </p:sp>
      <p:pic>
        <p:nvPicPr>
          <p:cNvPr id="1026" name="Picture 2" descr="Діаграма відповідей у Формах. Назва запитання:  Чи працюють/працювали (проходили виробничу практику) у Вашій організації фахівці, підготовлені за відповідною освітньо-професійною програмою? (якщо &quot;ні&quot;, то переходьте до питання 4). Кількість відповідей: 15 відповідей.">
            <a:extLst>
              <a:ext uri="{FF2B5EF4-FFF2-40B4-BE49-F238E27FC236}">
                <a16:creationId xmlns:a16="http://schemas.microsoft.com/office/drawing/2014/main" id="{D8F51924-E248-4B16-A62F-A0F32F7597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5" t="34974" r="27844" b="5788"/>
          <a:stretch/>
        </p:blipFill>
        <p:spPr bwMode="auto">
          <a:xfrm>
            <a:off x="1755806" y="2734234"/>
            <a:ext cx="5632387" cy="2805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2284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337151-77A1-42CB-B524-8118FA583229}"/>
              </a:ext>
            </a:extLst>
          </p:cNvPr>
          <p:cNvSpPr txBox="1"/>
          <p:nvPr/>
        </p:nvSpPr>
        <p:spPr>
          <a:xfrm>
            <a:off x="0" y="1228182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>
                <a:highlight>
                  <a:srgbClr val="FFFF00"/>
                </a:highlight>
              </a:rPr>
              <a:t>Чи відповідає рівень підготовки фахівців вимогам, що висуваються у Вашій організації/установі?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AC822F-E0DD-4E3C-B294-B456FAF12D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8" t="29342" r="20384" b="14332"/>
          <a:stretch/>
        </p:blipFill>
        <p:spPr>
          <a:xfrm>
            <a:off x="1607092" y="2725270"/>
            <a:ext cx="5929816" cy="2537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60055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F571B1-CA4F-4033-B35F-6E70349E43F9}"/>
              </a:ext>
            </a:extLst>
          </p:cNvPr>
          <p:cNvSpPr txBox="1"/>
          <p:nvPr/>
        </p:nvSpPr>
        <p:spPr>
          <a:xfrm>
            <a:off x="0" y="959241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>
                <a:highlight>
                  <a:srgbClr val="FFFF00"/>
                </a:highlight>
              </a:rPr>
              <a:t>Чи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потрібно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було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додатково</a:t>
            </a:r>
            <a:r>
              <a:rPr lang="ru-RU" dirty="0">
                <a:highlight>
                  <a:srgbClr val="FFFF00"/>
                </a:highlight>
              </a:rPr>
              <a:t> на </a:t>
            </a:r>
            <a:r>
              <a:rPr lang="ru-RU" dirty="0" err="1">
                <a:highlight>
                  <a:srgbClr val="FFFF00"/>
                </a:highlight>
              </a:rPr>
              <a:t>робочому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місці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навчати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випускників</a:t>
            </a:r>
            <a:r>
              <a:rPr lang="ru-RU" dirty="0">
                <a:highlight>
                  <a:srgbClr val="FFFF00"/>
                </a:highlight>
              </a:rPr>
              <a:t> та </a:t>
            </a:r>
            <a:r>
              <a:rPr lang="ru-RU" dirty="0" err="1">
                <a:highlight>
                  <a:srgbClr val="FFFF00"/>
                </a:highlight>
              </a:rPr>
              <a:t>формувати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практичні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навички</a:t>
            </a:r>
            <a:r>
              <a:rPr lang="ru-RU" dirty="0">
                <a:highlight>
                  <a:srgbClr val="FFFF00"/>
                </a:highlight>
              </a:rPr>
              <a:t>?</a:t>
            </a:r>
            <a:endParaRPr lang="uk-UA" dirty="0">
              <a:highlight>
                <a:srgbClr val="FFFF00"/>
              </a:highligh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CA91A7-4246-46FC-BF1E-6471B0CB0D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1" t="30142" r="20588" b="11760"/>
          <a:stretch/>
        </p:blipFill>
        <p:spPr>
          <a:xfrm>
            <a:off x="1408264" y="2375646"/>
            <a:ext cx="6327471" cy="2841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25896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27118A-933E-4A8A-86DF-145D0658A782}"/>
              </a:ext>
            </a:extLst>
          </p:cNvPr>
          <p:cNvSpPr txBox="1"/>
          <p:nvPr/>
        </p:nvSpPr>
        <p:spPr>
          <a:xfrm>
            <a:off x="0" y="937284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>
                <a:highlight>
                  <a:srgbClr val="FFFF00"/>
                </a:highlight>
              </a:rPr>
              <a:t>Як на Вашу думку, чи відповідає зміст освітньо-професійної програми вимогам до фахівців, що висуваються у Вашій організації/установі?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5E9C81-EF13-47D0-8A86-7643B1A290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0" t="30437" r="20690" b="13011"/>
          <a:stretch/>
        </p:blipFill>
        <p:spPr>
          <a:xfrm>
            <a:off x="1525916" y="2658034"/>
            <a:ext cx="6092168" cy="2711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5756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4D8ABB-F68D-4204-BF12-D04E3BE930D4}"/>
              </a:ext>
            </a:extLst>
          </p:cNvPr>
          <p:cNvSpPr txBox="1"/>
          <p:nvPr/>
        </p:nvSpPr>
        <p:spPr>
          <a:xfrm>
            <a:off x="0" y="797877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сприяє</a:t>
            </a:r>
            <a:r>
              <a:rPr lang="ru-RU" dirty="0"/>
              <a:t>, на Вашу думку,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освітньо-професійної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кар'єрному</a:t>
            </a:r>
            <a:r>
              <a:rPr lang="ru-RU" dirty="0"/>
              <a:t> </a:t>
            </a:r>
            <a:r>
              <a:rPr lang="ru-RU" dirty="0" err="1"/>
              <a:t>зростанню</a:t>
            </a:r>
            <a:r>
              <a:rPr lang="ru-RU" dirty="0"/>
              <a:t> </a:t>
            </a:r>
            <a:r>
              <a:rPr lang="ru-RU" dirty="0" err="1"/>
              <a:t>фахівців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2050" name="Picture 2" descr="Діаграма відповідей у Формах. Назва запитання: Чи сприяє, на Вашу думку, зміст освітньо-професійної програми кар&amp;apos;єрному зростанню фахівців?&#10;. Кількість відповідей: 15 відповідей.">
            <a:extLst>
              <a:ext uri="{FF2B5EF4-FFF2-40B4-BE49-F238E27FC236}">
                <a16:creationId xmlns:a16="http://schemas.microsoft.com/office/drawing/2014/main" id="{FC1B6099-F52B-4FF8-8528-A6513A8E9F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4" t="33576" r="20980" b="8484"/>
          <a:stretch/>
        </p:blipFill>
        <p:spPr bwMode="auto">
          <a:xfrm>
            <a:off x="1198842" y="2575591"/>
            <a:ext cx="6746316" cy="3018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11156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2B2112-4C5D-4130-A84D-20695C7E5B28}"/>
              </a:ext>
            </a:extLst>
          </p:cNvPr>
          <p:cNvSpPr txBox="1"/>
          <p:nvPr/>
        </p:nvSpPr>
        <p:spPr>
          <a:xfrm>
            <a:off x="0" y="736030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освітньо-професійна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тих компетентностей,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потрібні</a:t>
            </a:r>
            <a:r>
              <a:rPr lang="ru-RU" dirty="0"/>
              <a:t> </a:t>
            </a:r>
            <a:r>
              <a:rPr lang="ru-RU" dirty="0" err="1"/>
              <a:t>фахівцям</a:t>
            </a:r>
            <a:r>
              <a:rPr lang="ru-RU" dirty="0"/>
              <a:t> для </a:t>
            </a:r>
            <a:r>
              <a:rPr lang="ru-RU" dirty="0" err="1"/>
              <a:t>ефективної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у </a:t>
            </a:r>
            <a:r>
              <a:rPr lang="ru-RU" dirty="0" err="1"/>
              <a:t>Вашій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/</a:t>
            </a:r>
            <a:r>
              <a:rPr lang="ru-RU" dirty="0" err="1"/>
              <a:t>установі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Picture 2" descr="Діаграма відповідей у Формах. Назва запитання: Чи сприяє, на Вашу думку, зміст освітньо-професійної програми кар&amp;apos;єрному зростанню фахівців?&#10;. Кількість відповідей: 15 відповідей.">
            <a:extLst>
              <a:ext uri="{FF2B5EF4-FFF2-40B4-BE49-F238E27FC236}">
                <a16:creationId xmlns:a16="http://schemas.microsoft.com/office/drawing/2014/main" id="{87BE95D9-A8AC-4D24-A91F-B2F80570D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4" t="33576" r="20980" b="8484"/>
          <a:stretch/>
        </p:blipFill>
        <p:spPr bwMode="auto">
          <a:xfrm>
            <a:off x="1198842" y="2575591"/>
            <a:ext cx="6746316" cy="3018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2330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C61B17-7391-45AA-AB72-56887E2E9342}"/>
              </a:ext>
            </a:extLst>
          </p:cNvPr>
          <p:cNvSpPr txBox="1"/>
          <p:nvPr/>
        </p:nvSpPr>
        <p:spPr>
          <a:xfrm>
            <a:off x="0" y="861536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достатніми</a:t>
            </a:r>
            <a:r>
              <a:rPr lang="ru-RU" dirty="0"/>
              <a:t> є </a:t>
            </a:r>
            <a:r>
              <a:rPr lang="ru-RU" dirty="0" err="1"/>
              <a:t>комунікативні</a:t>
            </a:r>
            <a:r>
              <a:rPr lang="ru-RU" dirty="0"/>
              <a:t>, </a:t>
            </a:r>
            <a:r>
              <a:rPr lang="ru-RU" dirty="0" err="1"/>
              <a:t>організаторські</a:t>
            </a:r>
            <a:r>
              <a:rPr lang="ru-RU" dirty="0"/>
              <a:t> </a:t>
            </a:r>
            <a:r>
              <a:rPr lang="ru-RU" dirty="0" err="1"/>
              <a:t>компетентності</a:t>
            </a:r>
            <a:r>
              <a:rPr lang="ru-RU" dirty="0"/>
              <a:t> та </a:t>
            </a:r>
            <a:r>
              <a:rPr lang="ru-RU" dirty="0" err="1"/>
              <a:t>соціально-психологічні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представлені</a:t>
            </a:r>
            <a:r>
              <a:rPr lang="ru-RU" dirty="0"/>
              <a:t> в </a:t>
            </a:r>
            <a:r>
              <a:rPr lang="ru-RU" dirty="0" err="1"/>
              <a:t>освітньо-професійній</a:t>
            </a:r>
            <a:r>
              <a:rPr lang="ru-RU" dirty="0"/>
              <a:t> </a:t>
            </a:r>
            <a:r>
              <a:rPr lang="ru-RU" dirty="0" err="1"/>
              <a:t>програмі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3074" name="Picture 2" descr="Діаграма відповідей у Формах. Назва запитання:  Чи достатніми є комунікативні, організаторські компетентності та соціально-психологічні навички, що представлені в освітньо-професійній програмі?&#10;. Кількість відповідей: 15 відповідей.">
            <a:extLst>
              <a:ext uri="{FF2B5EF4-FFF2-40B4-BE49-F238E27FC236}">
                <a16:creationId xmlns:a16="http://schemas.microsoft.com/office/drawing/2014/main" id="{D19DC676-A75F-4813-9F5F-430E238A4E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3" t="34326" r="20980" b="8382"/>
          <a:stretch/>
        </p:blipFill>
        <p:spPr bwMode="auto">
          <a:xfrm>
            <a:off x="1642675" y="2693781"/>
            <a:ext cx="5858650" cy="259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6935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295</Words>
  <Application>Microsoft Office PowerPoint</Application>
  <PresentationFormat>Екран (4:3)</PresentationFormat>
  <Paragraphs>14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ЗВІТ ПРО РЕЗУЛЬТАТИ ОПИТУВАННЯ РОБОТОДАВЦІВ ЩОДО ЯКОСТІ ПІДГОТОВКИ ФАХІВЦІВ ЗА ОСВІТНЬО-ПРОФЕСІЙНОЮ ПРОГРАМОЮ  «ПУБЛІЧНЕ УПРАВЛІННЯ ТА АДМІНІСТРУВАННЯ»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Лілія Шатило</cp:lastModifiedBy>
  <cp:revision>1</cp:revision>
  <dcterms:created xsi:type="dcterms:W3CDTF">2019-10-28T08:40:00Z</dcterms:created>
  <dcterms:modified xsi:type="dcterms:W3CDTF">2026-07-28T05:12:22Z</dcterms:modified>
</cp:coreProperties>
</file>