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9"/>
  </p:normalViewPr>
  <p:slideViewPr>
    <p:cSldViewPr snapToGrid="0" snapToObjects="1">
      <p:cViewPr varScale="1">
        <p:scale>
          <a:sx n="85" d="100"/>
          <a:sy n="85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Лілія Шатило" userId="1dfc6d7827872956" providerId="LiveId" clId="{B54E000F-BDCE-457E-A19E-6752EF83CC66}"/>
    <pc:docChg chg="undo custSel addSld delSld modSld sldOrd">
      <pc:chgData name="Лілія Шатило" userId="1dfc6d7827872956" providerId="LiveId" clId="{B54E000F-BDCE-457E-A19E-6752EF83CC66}" dt="2026-07-21T16:02:45.739" v="908" actId="1440"/>
      <pc:docMkLst>
        <pc:docMk/>
      </pc:docMkLst>
      <pc:sldChg chg="modSp mod">
        <pc:chgData name="Лілія Шатило" userId="1dfc6d7827872956" providerId="LiveId" clId="{B54E000F-BDCE-457E-A19E-6752EF83CC66}" dt="2026-07-21T09:15:42.225" v="34" actId="1076"/>
        <pc:sldMkLst>
          <pc:docMk/>
          <pc:sldMk cId="1751395992" sldId="256"/>
        </pc:sldMkLst>
        <pc:spChg chg="mod">
          <ac:chgData name="Лілія Шатило" userId="1dfc6d7827872956" providerId="LiveId" clId="{B54E000F-BDCE-457E-A19E-6752EF83CC66}" dt="2026-07-21T09:15:42.225" v="34" actId="1076"/>
          <ac:spMkLst>
            <pc:docMk/>
            <pc:sldMk cId="1751395992" sldId="256"/>
            <ac:spMk id="2" creationId="{4B608773-E024-8941-80FE-CB5B04C64F67}"/>
          </ac:spMkLst>
        </pc:spChg>
        <pc:spChg chg="mod">
          <ac:chgData name="Лілія Шатило" userId="1dfc6d7827872956" providerId="LiveId" clId="{B54E000F-BDCE-457E-A19E-6752EF83CC66}" dt="2026-07-21T09:15:33.167" v="33" actId="1076"/>
          <ac:spMkLst>
            <pc:docMk/>
            <pc:sldMk cId="1751395992" sldId="256"/>
            <ac:spMk id="3" creationId="{BE22BDB3-35C5-1D47-9EEC-DE6956B3F388}"/>
          </ac:spMkLst>
        </pc:spChg>
      </pc:sldChg>
      <pc:sldChg chg="addSp modSp new mod">
        <pc:chgData name="Лілія Шатило" userId="1dfc6d7827872956" providerId="LiveId" clId="{B54E000F-BDCE-457E-A19E-6752EF83CC66}" dt="2026-07-21T09:22:05.536" v="64"/>
        <pc:sldMkLst>
          <pc:docMk/>
          <pc:sldMk cId="434054387" sldId="257"/>
        </pc:sldMkLst>
        <pc:spChg chg="add mod">
          <ac:chgData name="Лілія Шатило" userId="1dfc6d7827872956" providerId="LiveId" clId="{B54E000F-BDCE-457E-A19E-6752EF83CC66}" dt="2026-07-21T09:22:05.536" v="64"/>
          <ac:spMkLst>
            <pc:docMk/>
            <pc:sldMk cId="434054387" sldId="257"/>
            <ac:spMk id="3" creationId="{8191C397-BD28-44F2-8496-8C4A9BE00CE3}"/>
          </ac:spMkLst>
        </pc:spChg>
      </pc:sldChg>
      <pc:sldChg chg="del">
        <pc:chgData name="Лілія Шатило" userId="1dfc6d7827872956" providerId="LiveId" clId="{B54E000F-BDCE-457E-A19E-6752EF83CC66}" dt="2026-07-21T09:11:11.196" v="0" actId="47"/>
        <pc:sldMkLst>
          <pc:docMk/>
          <pc:sldMk cId="3321891358" sldId="257"/>
        </pc:sldMkLst>
      </pc:sldChg>
      <pc:sldChg chg="del">
        <pc:chgData name="Лілія Шатило" userId="1dfc6d7827872956" providerId="LiveId" clId="{B54E000F-BDCE-457E-A19E-6752EF83CC66}" dt="2026-07-21T09:11:12.188" v="1" actId="47"/>
        <pc:sldMkLst>
          <pc:docMk/>
          <pc:sldMk cId="316870919" sldId="258"/>
        </pc:sldMkLst>
      </pc:sldChg>
      <pc:sldChg chg="addSp delSp modSp new mod">
        <pc:chgData name="Лілія Шатило" userId="1dfc6d7827872956" providerId="LiveId" clId="{B54E000F-BDCE-457E-A19E-6752EF83CC66}" dt="2026-07-21T09:29:40.662" v="110" actId="1440"/>
        <pc:sldMkLst>
          <pc:docMk/>
          <pc:sldMk cId="486517571" sldId="258"/>
        </pc:sldMkLst>
        <pc:spChg chg="add mod">
          <ac:chgData name="Лілія Шатило" userId="1dfc6d7827872956" providerId="LiveId" clId="{B54E000F-BDCE-457E-A19E-6752EF83CC66}" dt="2026-07-21T09:22:44.039" v="73"/>
          <ac:spMkLst>
            <pc:docMk/>
            <pc:sldMk cId="486517571" sldId="258"/>
            <ac:spMk id="3" creationId="{6A9C910D-FF9D-4836-8635-154DD96578E3}"/>
          </ac:spMkLst>
        </pc:spChg>
        <pc:picChg chg="add del mod modCrop">
          <ac:chgData name="Лілія Шатило" userId="1dfc6d7827872956" providerId="LiveId" clId="{B54E000F-BDCE-457E-A19E-6752EF83CC66}" dt="2026-07-21T09:29:14.468" v="103" actId="478"/>
          <ac:picMkLst>
            <pc:docMk/>
            <pc:sldMk cId="486517571" sldId="258"/>
            <ac:picMk id="5" creationId="{02CE06EE-B840-4E45-A069-57A12D84871F}"/>
          </ac:picMkLst>
        </pc:picChg>
        <pc:picChg chg="add mod modCrop">
          <ac:chgData name="Лілія Шатило" userId="1dfc6d7827872956" providerId="LiveId" clId="{B54E000F-BDCE-457E-A19E-6752EF83CC66}" dt="2026-07-21T09:29:40.662" v="110" actId="1440"/>
          <ac:picMkLst>
            <pc:docMk/>
            <pc:sldMk cId="486517571" sldId="258"/>
            <ac:picMk id="7" creationId="{B4D1F841-09BE-4487-BD23-4221FB573CE2}"/>
          </ac:picMkLst>
        </pc:picChg>
      </pc:sldChg>
      <pc:sldChg chg="addSp delSp modSp new mod">
        <pc:chgData name="Лілія Шатило" userId="1dfc6d7827872956" providerId="LiveId" clId="{B54E000F-BDCE-457E-A19E-6752EF83CC66}" dt="2026-07-21T09:29:08.967" v="102" actId="1440"/>
        <pc:sldMkLst>
          <pc:docMk/>
          <pc:sldMk cId="301735960" sldId="259"/>
        </pc:sldMkLst>
        <pc:spChg chg="add mod">
          <ac:chgData name="Лілія Шатило" userId="1dfc6d7827872956" providerId="LiveId" clId="{B54E000F-BDCE-457E-A19E-6752EF83CC66}" dt="2026-07-21T09:25:47.268" v="88" actId="108"/>
          <ac:spMkLst>
            <pc:docMk/>
            <pc:sldMk cId="301735960" sldId="259"/>
            <ac:spMk id="3" creationId="{4910682C-A9D1-40F6-BE3A-F5AF35E06583}"/>
          </ac:spMkLst>
        </pc:spChg>
        <pc:picChg chg="add del mod modCrop">
          <ac:chgData name="Лілія Шатило" userId="1dfc6d7827872956" providerId="LiveId" clId="{B54E000F-BDCE-457E-A19E-6752EF83CC66}" dt="2026-07-21T09:28:19.005" v="93" actId="478"/>
          <ac:picMkLst>
            <pc:docMk/>
            <pc:sldMk cId="301735960" sldId="259"/>
            <ac:picMk id="5" creationId="{A4C9073D-02F7-461D-959A-09F3E2588E9D}"/>
          </ac:picMkLst>
        </pc:picChg>
        <pc:picChg chg="add mod modCrop">
          <ac:chgData name="Лілія Шатило" userId="1dfc6d7827872956" providerId="LiveId" clId="{B54E000F-BDCE-457E-A19E-6752EF83CC66}" dt="2026-07-21T09:29:08.967" v="102" actId="1440"/>
          <ac:picMkLst>
            <pc:docMk/>
            <pc:sldMk cId="301735960" sldId="259"/>
            <ac:picMk id="7" creationId="{C08F6D0C-5CC9-440C-A22D-F5B0686737EB}"/>
          </ac:picMkLst>
        </pc:picChg>
      </pc:sldChg>
      <pc:sldChg chg="addSp modSp new mod ord">
        <pc:chgData name="Лілія Шатило" userId="1dfc6d7827872956" providerId="LiveId" clId="{B54E000F-BDCE-457E-A19E-6752EF83CC66}" dt="2026-07-21T09:32:56.403" v="127" actId="1440"/>
        <pc:sldMkLst>
          <pc:docMk/>
          <pc:sldMk cId="1852338505" sldId="260"/>
        </pc:sldMkLst>
        <pc:spChg chg="add mod">
          <ac:chgData name="Лілія Шатило" userId="1dfc6d7827872956" providerId="LiveId" clId="{B54E000F-BDCE-457E-A19E-6752EF83CC66}" dt="2026-07-21T09:32:39.763" v="125" actId="1076"/>
          <ac:spMkLst>
            <pc:docMk/>
            <pc:sldMk cId="1852338505" sldId="260"/>
            <ac:spMk id="3" creationId="{EEFB9834-5505-4A6E-BCAC-607504AA8A86}"/>
          </ac:spMkLst>
        </pc:spChg>
        <pc:picChg chg="add mod modCrop">
          <ac:chgData name="Лілія Шатило" userId="1dfc6d7827872956" providerId="LiveId" clId="{B54E000F-BDCE-457E-A19E-6752EF83CC66}" dt="2026-07-21T09:32:56.403" v="127" actId="1440"/>
          <ac:picMkLst>
            <pc:docMk/>
            <pc:sldMk cId="1852338505" sldId="260"/>
            <ac:picMk id="5" creationId="{B660CE01-BBAC-4F63-B2B9-7296E53809ED}"/>
          </ac:picMkLst>
        </pc:picChg>
      </pc:sldChg>
      <pc:sldChg chg="addSp modSp new mod">
        <pc:chgData name="Лілія Шатило" userId="1dfc6d7827872956" providerId="LiveId" clId="{B54E000F-BDCE-457E-A19E-6752EF83CC66}" dt="2026-07-21T09:48:54.341" v="160" actId="1076"/>
        <pc:sldMkLst>
          <pc:docMk/>
          <pc:sldMk cId="2385517456" sldId="261"/>
        </pc:sldMkLst>
        <pc:spChg chg="add mod">
          <ac:chgData name="Лілія Шатило" userId="1dfc6d7827872956" providerId="LiveId" clId="{B54E000F-BDCE-457E-A19E-6752EF83CC66}" dt="2026-07-21T09:33:33.520" v="133" actId="108"/>
          <ac:spMkLst>
            <pc:docMk/>
            <pc:sldMk cId="2385517456" sldId="261"/>
            <ac:spMk id="3" creationId="{4A71939B-A1A0-428F-9EDC-B605AF470597}"/>
          </ac:spMkLst>
        </pc:spChg>
        <pc:picChg chg="add mod modCrop">
          <ac:chgData name="Лілія Шатило" userId="1dfc6d7827872956" providerId="LiveId" clId="{B54E000F-BDCE-457E-A19E-6752EF83CC66}" dt="2026-07-21T09:48:54.341" v="160" actId="1076"/>
          <ac:picMkLst>
            <pc:docMk/>
            <pc:sldMk cId="2385517456" sldId="261"/>
            <ac:picMk id="5" creationId="{1F141FE3-E9E9-4D84-B2A4-062D629831D5}"/>
          </ac:picMkLst>
        </pc:picChg>
      </pc:sldChg>
      <pc:sldChg chg="addSp modSp new mod">
        <pc:chgData name="Лілія Шатило" userId="1dfc6d7827872956" providerId="LiveId" clId="{B54E000F-BDCE-457E-A19E-6752EF83CC66}" dt="2026-07-21T09:49:01.429" v="161" actId="1440"/>
        <pc:sldMkLst>
          <pc:docMk/>
          <pc:sldMk cId="3336817748" sldId="262"/>
        </pc:sldMkLst>
        <pc:spChg chg="add mod">
          <ac:chgData name="Лілія Шатило" userId="1dfc6d7827872956" providerId="LiveId" clId="{B54E000F-BDCE-457E-A19E-6752EF83CC66}" dt="2026-07-21T09:41:12.124" v="149" actId="108"/>
          <ac:spMkLst>
            <pc:docMk/>
            <pc:sldMk cId="3336817748" sldId="262"/>
            <ac:spMk id="3" creationId="{95C8030A-066D-40B2-9EBB-CDA2B7193B3F}"/>
          </ac:spMkLst>
        </pc:spChg>
        <pc:picChg chg="add mod modCrop">
          <ac:chgData name="Лілія Шатило" userId="1dfc6d7827872956" providerId="LiveId" clId="{B54E000F-BDCE-457E-A19E-6752EF83CC66}" dt="2026-07-21T09:49:01.429" v="161" actId="1440"/>
          <ac:picMkLst>
            <pc:docMk/>
            <pc:sldMk cId="3336817748" sldId="262"/>
            <ac:picMk id="5" creationId="{982D70C6-E5E8-4390-A66E-F347FF2568E6}"/>
          </ac:picMkLst>
        </pc:picChg>
      </pc:sldChg>
      <pc:sldChg chg="addSp modSp new mod">
        <pc:chgData name="Лілія Шатило" userId="1dfc6d7827872956" providerId="LiveId" clId="{B54E000F-BDCE-457E-A19E-6752EF83CC66}" dt="2026-07-21T09:51:37.111" v="173" actId="1440"/>
        <pc:sldMkLst>
          <pc:docMk/>
          <pc:sldMk cId="1799167844" sldId="263"/>
        </pc:sldMkLst>
        <pc:spChg chg="add mod">
          <ac:chgData name="Лілія Шатило" userId="1dfc6d7827872956" providerId="LiveId" clId="{B54E000F-BDCE-457E-A19E-6752EF83CC66}" dt="2026-07-21T09:49:28.263" v="165" actId="108"/>
          <ac:spMkLst>
            <pc:docMk/>
            <pc:sldMk cId="1799167844" sldId="263"/>
            <ac:spMk id="3" creationId="{6D43A711-65A6-45C4-A43C-D03B1C4A5025}"/>
          </ac:spMkLst>
        </pc:spChg>
        <pc:picChg chg="add mod modCrop">
          <ac:chgData name="Лілія Шатило" userId="1dfc6d7827872956" providerId="LiveId" clId="{B54E000F-BDCE-457E-A19E-6752EF83CC66}" dt="2026-07-21T09:51:37.111" v="173" actId="1440"/>
          <ac:picMkLst>
            <pc:docMk/>
            <pc:sldMk cId="1799167844" sldId="263"/>
            <ac:picMk id="5" creationId="{78684812-BFD5-4288-9413-24FC4ADE1200}"/>
          </ac:picMkLst>
        </pc:picChg>
      </pc:sldChg>
      <pc:sldChg chg="addSp modSp new mod">
        <pc:chgData name="Лілія Шатило" userId="1dfc6d7827872956" providerId="LiveId" clId="{B54E000F-BDCE-457E-A19E-6752EF83CC66}" dt="2026-07-21T09:59:04.072" v="193" actId="1076"/>
        <pc:sldMkLst>
          <pc:docMk/>
          <pc:sldMk cId="1759308435" sldId="264"/>
        </pc:sldMkLst>
        <pc:spChg chg="add mod">
          <ac:chgData name="Лілія Шатило" userId="1dfc6d7827872956" providerId="LiveId" clId="{B54E000F-BDCE-457E-A19E-6752EF83CC66}" dt="2026-07-21T09:52:22.515" v="181" actId="403"/>
          <ac:spMkLst>
            <pc:docMk/>
            <pc:sldMk cId="1759308435" sldId="264"/>
            <ac:spMk id="3" creationId="{07ADFF91-7E02-4891-8412-587721EE003F}"/>
          </ac:spMkLst>
        </pc:spChg>
        <pc:picChg chg="add mod modCrop">
          <ac:chgData name="Лілія Шатило" userId="1dfc6d7827872956" providerId="LiveId" clId="{B54E000F-BDCE-457E-A19E-6752EF83CC66}" dt="2026-07-21T09:59:04.072" v="193" actId="1076"/>
          <ac:picMkLst>
            <pc:docMk/>
            <pc:sldMk cId="1759308435" sldId="264"/>
            <ac:picMk id="5" creationId="{06FB86FA-1CB9-42F1-892B-DFE23A08A489}"/>
          </ac:picMkLst>
        </pc:picChg>
      </pc:sldChg>
      <pc:sldChg chg="addSp modSp new mod">
        <pc:chgData name="Лілія Шатило" userId="1dfc6d7827872956" providerId="LiveId" clId="{B54E000F-BDCE-457E-A19E-6752EF83CC66}" dt="2026-07-21T12:28:01.850" v="209" actId="1440"/>
        <pc:sldMkLst>
          <pc:docMk/>
          <pc:sldMk cId="3867128527" sldId="265"/>
        </pc:sldMkLst>
        <pc:spChg chg="add mod">
          <ac:chgData name="Лілія Шатило" userId="1dfc6d7827872956" providerId="LiveId" clId="{B54E000F-BDCE-457E-A19E-6752EF83CC66}" dt="2026-07-21T09:59:57.769" v="199" actId="108"/>
          <ac:spMkLst>
            <pc:docMk/>
            <pc:sldMk cId="3867128527" sldId="265"/>
            <ac:spMk id="3" creationId="{5BD8B138-6260-4D5E-9C6F-6A1DCC3A973F}"/>
          </ac:spMkLst>
        </pc:spChg>
        <pc:picChg chg="add mod modCrop">
          <ac:chgData name="Лілія Шатило" userId="1dfc6d7827872956" providerId="LiveId" clId="{B54E000F-BDCE-457E-A19E-6752EF83CC66}" dt="2026-07-21T12:28:01.850" v="209" actId="1440"/>
          <ac:picMkLst>
            <pc:docMk/>
            <pc:sldMk cId="3867128527" sldId="265"/>
            <ac:picMk id="5" creationId="{24C62DC2-FEE9-4770-9D28-75B137073B7D}"/>
          </ac:picMkLst>
        </pc:picChg>
      </pc:sldChg>
      <pc:sldChg chg="addSp modSp new mod">
        <pc:chgData name="Лілія Шатило" userId="1dfc6d7827872956" providerId="LiveId" clId="{B54E000F-BDCE-457E-A19E-6752EF83CC66}" dt="2026-07-21T12:31:35.769" v="226" actId="1440"/>
        <pc:sldMkLst>
          <pc:docMk/>
          <pc:sldMk cId="3297030801" sldId="266"/>
        </pc:sldMkLst>
        <pc:spChg chg="add mod">
          <ac:chgData name="Лілія Шатило" userId="1dfc6d7827872956" providerId="LiveId" clId="{B54E000F-BDCE-457E-A19E-6752EF83CC66}" dt="2026-07-21T12:29:10.630" v="215" actId="108"/>
          <ac:spMkLst>
            <pc:docMk/>
            <pc:sldMk cId="3297030801" sldId="266"/>
            <ac:spMk id="3" creationId="{DC91A6E6-E433-4A48-9913-F25F310CC0B9}"/>
          </ac:spMkLst>
        </pc:spChg>
        <pc:picChg chg="add mod modCrop">
          <ac:chgData name="Лілія Шатило" userId="1dfc6d7827872956" providerId="LiveId" clId="{B54E000F-BDCE-457E-A19E-6752EF83CC66}" dt="2026-07-21T12:31:35.769" v="226" actId="1440"/>
          <ac:picMkLst>
            <pc:docMk/>
            <pc:sldMk cId="3297030801" sldId="266"/>
            <ac:picMk id="5" creationId="{3CFF24BE-7A8F-4D51-9228-08C7A5920FDC}"/>
          </ac:picMkLst>
        </pc:picChg>
      </pc:sldChg>
      <pc:sldChg chg="addSp modSp new mod">
        <pc:chgData name="Лілія Шатило" userId="1dfc6d7827872956" providerId="LiveId" clId="{B54E000F-BDCE-457E-A19E-6752EF83CC66}" dt="2026-07-21T12:32:42.113" v="233"/>
        <pc:sldMkLst>
          <pc:docMk/>
          <pc:sldMk cId="3276965527" sldId="267"/>
        </pc:sldMkLst>
        <pc:spChg chg="add mod">
          <ac:chgData name="Лілія Шатило" userId="1dfc6d7827872956" providerId="LiveId" clId="{B54E000F-BDCE-457E-A19E-6752EF83CC66}" dt="2026-07-21T12:32:11.988" v="232" actId="108"/>
          <ac:spMkLst>
            <pc:docMk/>
            <pc:sldMk cId="3276965527" sldId="267"/>
            <ac:spMk id="3" creationId="{FE598B71-CCC0-4B6F-9719-E15B62DED84F}"/>
          </ac:spMkLst>
        </pc:spChg>
        <pc:picChg chg="add mod">
          <ac:chgData name="Лілія Шатило" userId="1dfc6d7827872956" providerId="LiveId" clId="{B54E000F-BDCE-457E-A19E-6752EF83CC66}" dt="2026-07-21T12:32:42.113" v="233"/>
          <ac:picMkLst>
            <pc:docMk/>
            <pc:sldMk cId="3276965527" sldId="267"/>
            <ac:picMk id="4" creationId="{887DB16C-15BA-482F-B059-25396CC16646}"/>
          </ac:picMkLst>
        </pc:picChg>
      </pc:sldChg>
      <pc:sldChg chg="addSp modSp new mod">
        <pc:chgData name="Лілія Шатило" userId="1dfc6d7827872956" providerId="LiveId" clId="{B54E000F-BDCE-457E-A19E-6752EF83CC66}" dt="2026-07-21T12:40:18.926" v="252" actId="1440"/>
        <pc:sldMkLst>
          <pc:docMk/>
          <pc:sldMk cId="2532154326" sldId="268"/>
        </pc:sldMkLst>
        <pc:spChg chg="add mod">
          <ac:chgData name="Лілія Шатило" userId="1dfc6d7827872956" providerId="LiveId" clId="{B54E000F-BDCE-457E-A19E-6752EF83CC66}" dt="2026-07-21T12:33:24.673" v="239" actId="108"/>
          <ac:spMkLst>
            <pc:docMk/>
            <pc:sldMk cId="2532154326" sldId="268"/>
            <ac:spMk id="3" creationId="{00F5935C-72C5-43FD-AEED-3E038A9F77E1}"/>
          </ac:spMkLst>
        </pc:spChg>
        <pc:picChg chg="add mod modCrop">
          <ac:chgData name="Лілія Шатило" userId="1dfc6d7827872956" providerId="LiveId" clId="{B54E000F-BDCE-457E-A19E-6752EF83CC66}" dt="2026-07-21T12:40:18.926" v="252" actId="1440"/>
          <ac:picMkLst>
            <pc:docMk/>
            <pc:sldMk cId="2532154326" sldId="268"/>
            <ac:picMk id="5" creationId="{C45CAF89-8310-4ECE-BC73-6D557F000951}"/>
          </ac:picMkLst>
        </pc:picChg>
      </pc:sldChg>
      <pc:sldChg chg="addSp modSp new mod">
        <pc:chgData name="Лілія Шатило" userId="1dfc6d7827872956" providerId="LiveId" clId="{B54E000F-BDCE-457E-A19E-6752EF83CC66}" dt="2026-07-21T12:41:44.529" v="259"/>
        <pc:sldMkLst>
          <pc:docMk/>
          <pc:sldMk cId="665837710" sldId="269"/>
        </pc:sldMkLst>
        <pc:spChg chg="add mod">
          <ac:chgData name="Лілія Шатило" userId="1dfc6d7827872956" providerId="LiveId" clId="{B54E000F-BDCE-457E-A19E-6752EF83CC66}" dt="2026-07-21T12:41:10.542" v="258" actId="108"/>
          <ac:spMkLst>
            <pc:docMk/>
            <pc:sldMk cId="665837710" sldId="269"/>
            <ac:spMk id="3" creationId="{39399703-8933-4DEE-A542-F53570C09F24}"/>
          </ac:spMkLst>
        </pc:spChg>
        <pc:picChg chg="add mod">
          <ac:chgData name="Лілія Шатило" userId="1dfc6d7827872956" providerId="LiveId" clId="{B54E000F-BDCE-457E-A19E-6752EF83CC66}" dt="2026-07-21T12:41:44.529" v="259"/>
          <ac:picMkLst>
            <pc:docMk/>
            <pc:sldMk cId="665837710" sldId="269"/>
            <ac:picMk id="4" creationId="{CD3FD22E-B78F-4CA6-85EC-AD229E644BAB}"/>
          </ac:picMkLst>
        </pc:picChg>
      </pc:sldChg>
      <pc:sldChg chg="addSp modSp new mod">
        <pc:chgData name="Лілія Шатило" userId="1dfc6d7827872956" providerId="LiveId" clId="{B54E000F-BDCE-457E-A19E-6752EF83CC66}" dt="2026-07-21T12:46:45.731" v="275" actId="14100"/>
        <pc:sldMkLst>
          <pc:docMk/>
          <pc:sldMk cId="584594510" sldId="270"/>
        </pc:sldMkLst>
        <pc:spChg chg="add mod">
          <ac:chgData name="Лілія Шатило" userId="1dfc6d7827872956" providerId="LiveId" clId="{B54E000F-BDCE-457E-A19E-6752EF83CC66}" dt="2026-07-21T12:42:22.592" v="265" actId="108"/>
          <ac:spMkLst>
            <pc:docMk/>
            <pc:sldMk cId="584594510" sldId="270"/>
            <ac:spMk id="3" creationId="{4BEFD0E3-B536-4CF6-A8A6-B626E94B60B1}"/>
          </ac:spMkLst>
        </pc:spChg>
        <pc:picChg chg="add mod modCrop">
          <ac:chgData name="Лілія Шатило" userId="1dfc6d7827872956" providerId="LiveId" clId="{B54E000F-BDCE-457E-A19E-6752EF83CC66}" dt="2026-07-21T12:46:45.731" v="275" actId="14100"/>
          <ac:picMkLst>
            <pc:docMk/>
            <pc:sldMk cId="584594510" sldId="270"/>
            <ac:picMk id="5" creationId="{3EC1C1A1-D2B5-43EC-A46F-3F5C71544801}"/>
          </ac:picMkLst>
        </pc:picChg>
      </pc:sldChg>
      <pc:sldChg chg="addSp modSp new mod">
        <pc:chgData name="Лілія Шатило" userId="1dfc6d7827872956" providerId="LiveId" clId="{B54E000F-BDCE-457E-A19E-6752EF83CC66}" dt="2026-07-21T12:51:05.158" v="293" actId="1440"/>
        <pc:sldMkLst>
          <pc:docMk/>
          <pc:sldMk cId="1005142964" sldId="271"/>
        </pc:sldMkLst>
        <pc:spChg chg="add mod">
          <ac:chgData name="Лілія Шатило" userId="1dfc6d7827872956" providerId="LiveId" clId="{B54E000F-BDCE-457E-A19E-6752EF83CC66}" dt="2026-07-21T12:47:20.035" v="281" actId="108"/>
          <ac:spMkLst>
            <pc:docMk/>
            <pc:sldMk cId="1005142964" sldId="271"/>
            <ac:spMk id="3" creationId="{4D701A32-8DB0-40EF-B606-2D1085A2C90B}"/>
          </ac:spMkLst>
        </pc:spChg>
        <pc:picChg chg="add mod modCrop">
          <ac:chgData name="Лілія Шатило" userId="1dfc6d7827872956" providerId="LiveId" clId="{B54E000F-BDCE-457E-A19E-6752EF83CC66}" dt="2026-07-21T12:51:05.158" v="293" actId="1440"/>
          <ac:picMkLst>
            <pc:docMk/>
            <pc:sldMk cId="1005142964" sldId="271"/>
            <ac:picMk id="5" creationId="{A4EB3742-CE5C-4FDF-B38E-34E8BECE5364}"/>
          </ac:picMkLst>
        </pc:picChg>
      </pc:sldChg>
      <pc:sldChg chg="addSp delSp modSp new mod">
        <pc:chgData name="Лілія Шатило" userId="1dfc6d7827872956" providerId="LiveId" clId="{B54E000F-BDCE-457E-A19E-6752EF83CC66}" dt="2026-07-21T12:54:14.604" v="313" actId="1440"/>
        <pc:sldMkLst>
          <pc:docMk/>
          <pc:sldMk cId="827195864" sldId="272"/>
        </pc:sldMkLst>
        <pc:spChg chg="add mod">
          <ac:chgData name="Лілія Шатило" userId="1dfc6d7827872956" providerId="LiveId" clId="{B54E000F-BDCE-457E-A19E-6752EF83CC66}" dt="2026-07-21T12:51:39.434" v="299" actId="108"/>
          <ac:spMkLst>
            <pc:docMk/>
            <pc:sldMk cId="827195864" sldId="272"/>
            <ac:spMk id="3" creationId="{76E93D64-BFF1-4B4B-9F9E-768B6B064B44}"/>
          </ac:spMkLst>
        </pc:spChg>
        <pc:picChg chg="add del mod modCrop">
          <ac:chgData name="Лілія Шатило" userId="1dfc6d7827872956" providerId="LiveId" clId="{B54E000F-BDCE-457E-A19E-6752EF83CC66}" dt="2026-07-21T12:53:38.081" v="303" actId="478"/>
          <ac:picMkLst>
            <pc:docMk/>
            <pc:sldMk cId="827195864" sldId="272"/>
            <ac:picMk id="5" creationId="{D82DE8DD-174C-451B-A292-DCD185BF1C0A}"/>
          </ac:picMkLst>
        </pc:picChg>
        <pc:picChg chg="add mod modCrop">
          <ac:chgData name="Лілія Шатило" userId="1dfc6d7827872956" providerId="LiveId" clId="{B54E000F-BDCE-457E-A19E-6752EF83CC66}" dt="2026-07-21T12:54:14.604" v="313" actId="1440"/>
          <ac:picMkLst>
            <pc:docMk/>
            <pc:sldMk cId="827195864" sldId="272"/>
            <ac:picMk id="7" creationId="{9862E2D8-3234-4447-BB52-1738BDA8D2D6}"/>
          </ac:picMkLst>
        </pc:picChg>
      </pc:sldChg>
      <pc:sldChg chg="addSp modSp new mod">
        <pc:chgData name="Лілія Шатило" userId="1dfc6d7827872956" providerId="LiveId" clId="{B54E000F-BDCE-457E-A19E-6752EF83CC66}" dt="2026-07-21T12:56:46.030" v="329" actId="1440"/>
        <pc:sldMkLst>
          <pc:docMk/>
          <pc:sldMk cId="3849256763" sldId="273"/>
        </pc:sldMkLst>
        <pc:spChg chg="add mod">
          <ac:chgData name="Лілія Шатило" userId="1dfc6d7827872956" providerId="LiveId" clId="{B54E000F-BDCE-457E-A19E-6752EF83CC66}" dt="2026-07-21T12:54:48.838" v="319" actId="108"/>
          <ac:spMkLst>
            <pc:docMk/>
            <pc:sldMk cId="3849256763" sldId="273"/>
            <ac:spMk id="3" creationId="{EA709820-D590-4604-AFA5-45AF6392F7F5}"/>
          </ac:spMkLst>
        </pc:spChg>
        <pc:picChg chg="add mod modCrop">
          <ac:chgData name="Лілія Шатило" userId="1dfc6d7827872956" providerId="LiveId" clId="{B54E000F-BDCE-457E-A19E-6752EF83CC66}" dt="2026-07-21T12:56:46.030" v="329" actId="1440"/>
          <ac:picMkLst>
            <pc:docMk/>
            <pc:sldMk cId="3849256763" sldId="273"/>
            <ac:picMk id="5" creationId="{CF300576-1239-43A0-B18D-5C074A212CA4}"/>
          </ac:picMkLst>
        </pc:picChg>
      </pc:sldChg>
      <pc:sldChg chg="addSp delSp modSp new mod">
        <pc:chgData name="Лілія Шатило" userId="1dfc6d7827872956" providerId="LiveId" clId="{B54E000F-BDCE-457E-A19E-6752EF83CC66}" dt="2026-07-21T12:59:36.678" v="347" actId="1440"/>
        <pc:sldMkLst>
          <pc:docMk/>
          <pc:sldMk cId="608111872" sldId="274"/>
        </pc:sldMkLst>
        <pc:spChg chg="add mod">
          <ac:chgData name="Лілія Шатило" userId="1dfc6d7827872956" providerId="LiveId" clId="{B54E000F-BDCE-457E-A19E-6752EF83CC66}" dt="2026-07-21T12:57:37.329" v="335" actId="108"/>
          <ac:spMkLst>
            <pc:docMk/>
            <pc:sldMk cId="608111872" sldId="274"/>
            <ac:spMk id="3" creationId="{C777B60C-CDD3-4482-AD3B-958786B4191D}"/>
          </ac:spMkLst>
        </pc:spChg>
        <pc:picChg chg="add del mod">
          <ac:chgData name="Лілія Шатило" userId="1dfc6d7827872956" providerId="LiveId" clId="{B54E000F-BDCE-457E-A19E-6752EF83CC66}" dt="2026-07-21T12:59:01.886" v="338" actId="478"/>
          <ac:picMkLst>
            <pc:docMk/>
            <pc:sldMk cId="608111872" sldId="274"/>
            <ac:picMk id="5" creationId="{85562F82-3EC3-4EC2-8CA4-997EC22D3FEF}"/>
          </ac:picMkLst>
        </pc:picChg>
        <pc:picChg chg="add mod modCrop">
          <ac:chgData name="Лілія Шатило" userId="1dfc6d7827872956" providerId="LiveId" clId="{B54E000F-BDCE-457E-A19E-6752EF83CC66}" dt="2026-07-21T12:59:36.678" v="347" actId="1440"/>
          <ac:picMkLst>
            <pc:docMk/>
            <pc:sldMk cId="608111872" sldId="274"/>
            <ac:picMk id="7" creationId="{9A3B973D-9AC2-4956-8738-00D3357C03D8}"/>
          </ac:picMkLst>
        </pc:picChg>
      </pc:sldChg>
      <pc:sldChg chg="addSp modSp new mod">
        <pc:chgData name="Лілія Шатило" userId="1dfc6d7827872956" providerId="LiveId" clId="{B54E000F-BDCE-457E-A19E-6752EF83CC66}" dt="2026-07-21T13:02:37.002" v="362" actId="1440"/>
        <pc:sldMkLst>
          <pc:docMk/>
          <pc:sldMk cId="1876516494" sldId="275"/>
        </pc:sldMkLst>
        <pc:spChg chg="add mod">
          <ac:chgData name="Лілія Шатило" userId="1dfc6d7827872956" providerId="LiveId" clId="{B54E000F-BDCE-457E-A19E-6752EF83CC66}" dt="2026-07-21T13:00:13.952" v="353" actId="108"/>
          <ac:spMkLst>
            <pc:docMk/>
            <pc:sldMk cId="1876516494" sldId="275"/>
            <ac:spMk id="3" creationId="{8306836A-53A9-425F-9365-489F58989216}"/>
          </ac:spMkLst>
        </pc:spChg>
        <pc:picChg chg="add mod modCrop">
          <ac:chgData name="Лілія Шатило" userId="1dfc6d7827872956" providerId="LiveId" clId="{B54E000F-BDCE-457E-A19E-6752EF83CC66}" dt="2026-07-21T13:02:37.002" v="362" actId="1440"/>
          <ac:picMkLst>
            <pc:docMk/>
            <pc:sldMk cId="1876516494" sldId="275"/>
            <ac:picMk id="5" creationId="{BB04DDD3-736C-43F1-B8C8-3338C8BB252D}"/>
          </ac:picMkLst>
        </pc:picChg>
      </pc:sldChg>
      <pc:sldChg chg="addSp modSp new mod">
        <pc:chgData name="Лілія Шатило" userId="1dfc6d7827872956" providerId="LiveId" clId="{B54E000F-BDCE-457E-A19E-6752EF83CC66}" dt="2026-07-21T13:05:33.678" v="378" actId="1440"/>
        <pc:sldMkLst>
          <pc:docMk/>
          <pc:sldMk cId="93101439" sldId="276"/>
        </pc:sldMkLst>
        <pc:spChg chg="add mod">
          <ac:chgData name="Лілія Шатило" userId="1dfc6d7827872956" providerId="LiveId" clId="{B54E000F-BDCE-457E-A19E-6752EF83CC66}" dt="2026-07-21T13:03:16.754" v="368" actId="108"/>
          <ac:spMkLst>
            <pc:docMk/>
            <pc:sldMk cId="93101439" sldId="276"/>
            <ac:spMk id="3" creationId="{01DEDFB4-88B9-4319-9132-0CBAE5DD1FBF}"/>
          </ac:spMkLst>
        </pc:spChg>
        <pc:picChg chg="add mod modCrop">
          <ac:chgData name="Лілія Шатило" userId="1dfc6d7827872956" providerId="LiveId" clId="{B54E000F-BDCE-457E-A19E-6752EF83CC66}" dt="2026-07-21T13:05:33.678" v="378" actId="1440"/>
          <ac:picMkLst>
            <pc:docMk/>
            <pc:sldMk cId="93101439" sldId="276"/>
            <ac:picMk id="5" creationId="{02534FEA-E34D-4C57-A66D-E24FB4D4F6EF}"/>
          </ac:picMkLst>
        </pc:picChg>
      </pc:sldChg>
      <pc:sldChg chg="addSp delSp modSp new mod">
        <pc:chgData name="Лілія Шатило" userId="1dfc6d7827872956" providerId="LiveId" clId="{B54E000F-BDCE-457E-A19E-6752EF83CC66}" dt="2026-07-21T13:08:13.899" v="398" actId="1440"/>
        <pc:sldMkLst>
          <pc:docMk/>
          <pc:sldMk cId="2045208751" sldId="277"/>
        </pc:sldMkLst>
        <pc:spChg chg="add mod">
          <ac:chgData name="Лілія Шатило" userId="1dfc6d7827872956" providerId="LiveId" clId="{B54E000F-BDCE-457E-A19E-6752EF83CC66}" dt="2026-07-21T13:06:06.556" v="384" actId="108"/>
          <ac:spMkLst>
            <pc:docMk/>
            <pc:sldMk cId="2045208751" sldId="277"/>
            <ac:spMk id="3" creationId="{4F3F0C18-1AFD-4DE8-9C7B-37A26A3E9827}"/>
          </ac:spMkLst>
        </pc:spChg>
        <pc:picChg chg="add del">
          <ac:chgData name="Лілія Шатило" userId="1dfc6d7827872956" providerId="LiveId" clId="{B54E000F-BDCE-457E-A19E-6752EF83CC66}" dt="2026-07-21T13:06:25.291" v="386" actId="478"/>
          <ac:picMkLst>
            <pc:docMk/>
            <pc:sldMk cId="2045208751" sldId="277"/>
            <ac:picMk id="5" creationId="{EFCDA150-25B1-46F6-8330-8597C16754F9}"/>
          </ac:picMkLst>
        </pc:picChg>
        <pc:picChg chg="add mod modCrop">
          <ac:chgData name="Лілія Шатило" userId="1dfc6d7827872956" providerId="LiveId" clId="{B54E000F-BDCE-457E-A19E-6752EF83CC66}" dt="2026-07-21T13:08:13.899" v="398" actId="1440"/>
          <ac:picMkLst>
            <pc:docMk/>
            <pc:sldMk cId="2045208751" sldId="277"/>
            <ac:picMk id="7" creationId="{9528F423-EE9D-47B2-9E12-A2CD61A7A421}"/>
          </ac:picMkLst>
        </pc:picChg>
      </pc:sldChg>
      <pc:sldChg chg="addSp modSp new mod">
        <pc:chgData name="Лілія Шатило" userId="1dfc6d7827872956" providerId="LiveId" clId="{B54E000F-BDCE-457E-A19E-6752EF83CC66}" dt="2026-07-21T13:10:29.691" v="413" actId="1440"/>
        <pc:sldMkLst>
          <pc:docMk/>
          <pc:sldMk cId="837960003" sldId="278"/>
        </pc:sldMkLst>
        <pc:spChg chg="add mod">
          <ac:chgData name="Лілія Шатило" userId="1dfc6d7827872956" providerId="LiveId" clId="{B54E000F-BDCE-457E-A19E-6752EF83CC66}" dt="2026-07-21T13:08:45.711" v="404" actId="108"/>
          <ac:spMkLst>
            <pc:docMk/>
            <pc:sldMk cId="837960003" sldId="278"/>
            <ac:spMk id="3" creationId="{B8B1800B-66A4-49DB-87F3-29EAD9A34944}"/>
          </ac:spMkLst>
        </pc:spChg>
        <pc:picChg chg="add mod modCrop">
          <ac:chgData name="Лілія Шатило" userId="1dfc6d7827872956" providerId="LiveId" clId="{B54E000F-BDCE-457E-A19E-6752EF83CC66}" dt="2026-07-21T13:10:29.691" v="413" actId="1440"/>
          <ac:picMkLst>
            <pc:docMk/>
            <pc:sldMk cId="837960003" sldId="278"/>
            <ac:picMk id="5" creationId="{2E2C9C56-1147-4BB4-AB74-95F049B5E6F8}"/>
          </ac:picMkLst>
        </pc:picChg>
      </pc:sldChg>
      <pc:sldChg chg="addSp modSp new mod">
        <pc:chgData name="Лілія Шатило" userId="1dfc6d7827872956" providerId="LiveId" clId="{B54E000F-BDCE-457E-A19E-6752EF83CC66}" dt="2026-07-21T13:13:07.203" v="428" actId="1440"/>
        <pc:sldMkLst>
          <pc:docMk/>
          <pc:sldMk cId="1743111264" sldId="279"/>
        </pc:sldMkLst>
        <pc:spChg chg="add mod">
          <ac:chgData name="Лілія Шатило" userId="1dfc6d7827872956" providerId="LiveId" clId="{B54E000F-BDCE-457E-A19E-6752EF83CC66}" dt="2026-07-21T13:11:06.658" v="419" actId="108"/>
          <ac:spMkLst>
            <pc:docMk/>
            <pc:sldMk cId="1743111264" sldId="279"/>
            <ac:spMk id="3" creationId="{9F2B33E5-5238-4D18-9BC7-F06020B8BA95}"/>
          </ac:spMkLst>
        </pc:spChg>
        <pc:picChg chg="add mod modCrop">
          <ac:chgData name="Лілія Шатило" userId="1dfc6d7827872956" providerId="LiveId" clId="{B54E000F-BDCE-457E-A19E-6752EF83CC66}" dt="2026-07-21T13:13:07.203" v="428" actId="1440"/>
          <ac:picMkLst>
            <pc:docMk/>
            <pc:sldMk cId="1743111264" sldId="279"/>
            <ac:picMk id="5" creationId="{499B6F26-5233-41FC-B726-C9239EF472A6}"/>
          </ac:picMkLst>
        </pc:picChg>
      </pc:sldChg>
      <pc:sldChg chg="addSp modSp new mod">
        <pc:chgData name="Лілія Шатило" userId="1dfc6d7827872956" providerId="LiveId" clId="{B54E000F-BDCE-457E-A19E-6752EF83CC66}" dt="2026-07-21T13:19:29.308" v="445" actId="1076"/>
        <pc:sldMkLst>
          <pc:docMk/>
          <pc:sldMk cId="2055989666" sldId="280"/>
        </pc:sldMkLst>
        <pc:spChg chg="add mod">
          <ac:chgData name="Лілія Шатило" userId="1dfc6d7827872956" providerId="LiveId" clId="{B54E000F-BDCE-457E-A19E-6752EF83CC66}" dt="2026-07-21T13:13:38.020" v="434" actId="108"/>
          <ac:spMkLst>
            <pc:docMk/>
            <pc:sldMk cId="2055989666" sldId="280"/>
            <ac:spMk id="3" creationId="{1DCA6265-90C8-4ACA-8816-E78296AC917B}"/>
          </ac:spMkLst>
        </pc:spChg>
        <pc:picChg chg="add mod modCrop">
          <ac:chgData name="Лілія Шатило" userId="1dfc6d7827872956" providerId="LiveId" clId="{B54E000F-BDCE-457E-A19E-6752EF83CC66}" dt="2026-07-21T13:19:29.308" v="445" actId="1076"/>
          <ac:picMkLst>
            <pc:docMk/>
            <pc:sldMk cId="2055989666" sldId="280"/>
            <ac:picMk id="5" creationId="{61DBC280-76A9-4ABC-9FEE-E50A2ED93F2A}"/>
          </ac:picMkLst>
        </pc:picChg>
      </pc:sldChg>
      <pc:sldChg chg="addSp modSp new mod">
        <pc:chgData name="Лілія Шатило" userId="1dfc6d7827872956" providerId="LiveId" clId="{B54E000F-BDCE-457E-A19E-6752EF83CC66}" dt="2026-07-21T13:22:53.195" v="461" actId="1440"/>
        <pc:sldMkLst>
          <pc:docMk/>
          <pc:sldMk cId="1662440741" sldId="281"/>
        </pc:sldMkLst>
        <pc:spChg chg="add mod">
          <ac:chgData name="Лілія Шатило" userId="1dfc6d7827872956" providerId="LiveId" clId="{B54E000F-BDCE-457E-A19E-6752EF83CC66}" dt="2026-07-21T13:20:02.891" v="451" actId="108"/>
          <ac:spMkLst>
            <pc:docMk/>
            <pc:sldMk cId="1662440741" sldId="281"/>
            <ac:spMk id="3" creationId="{263EB294-BDE4-417E-8CC3-118B3DC48AF7}"/>
          </ac:spMkLst>
        </pc:spChg>
        <pc:picChg chg="add mod modCrop">
          <ac:chgData name="Лілія Шатило" userId="1dfc6d7827872956" providerId="LiveId" clId="{B54E000F-BDCE-457E-A19E-6752EF83CC66}" dt="2026-07-21T13:22:53.195" v="461" actId="1440"/>
          <ac:picMkLst>
            <pc:docMk/>
            <pc:sldMk cId="1662440741" sldId="281"/>
            <ac:picMk id="5" creationId="{4F3AF95B-4116-4007-8722-D314E125A425}"/>
          </ac:picMkLst>
        </pc:picChg>
      </pc:sldChg>
      <pc:sldChg chg="addSp modSp new mod">
        <pc:chgData name="Лілія Шатило" userId="1dfc6d7827872956" providerId="LiveId" clId="{B54E000F-BDCE-457E-A19E-6752EF83CC66}" dt="2026-07-21T13:27:25.788" v="477" actId="1076"/>
        <pc:sldMkLst>
          <pc:docMk/>
          <pc:sldMk cId="3794288234" sldId="282"/>
        </pc:sldMkLst>
        <pc:spChg chg="add mod">
          <ac:chgData name="Лілія Шатило" userId="1dfc6d7827872956" providerId="LiveId" clId="{B54E000F-BDCE-457E-A19E-6752EF83CC66}" dt="2026-07-21T13:23:27.681" v="467" actId="108"/>
          <ac:spMkLst>
            <pc:docMk/>
            <pc:sldMk cId="3794288234" sldId="282"/>
            <ac:spMk id="3" creationId="{C29A6CB6-828F-4354-AA60-894C5E1B76AA}"/>
          </ac:spMkLst>
        </pc:spChg>
        <pc:picChg chg="add mod modCrop">
          <ac:chgData name="Лілія Шатило" userId="1dfc6d7827872956" providerId="LiveId" clId="{B54E000F-BDCE-457E-A19E-6752EF83CC66}" dt="2026-07-21T13:27:25.788" v="477" actId="1076"/>
          <ac:picMkLst>
            <pc:docMk/>
            <pc:sldMk cId="3794288234" sldId="282"/>
            <ac:picMk id="5" creationId="{B64AF840-6E07-44C4-8AD0-6B10E8B43AFB}"/>
          </ac:picMkLst>
        </pc:picChg>
      </pc:sldChg>
      <pc:sldChg chg="addSp modSp new mod">
        <pc:chgData name="Лілія Шатило" userId="1dfc6d7827872956" providerId="LiveId" clId="{B54E000F-BDCE-457E-A19E-6752EF83CC66}" dt="2026-07-21T13:32:09.402" v="484"/>
        <pc:sldMkLst>
          <pc:docMk/>
          <pc:sldMk cId="2002057241" sldId="283"/>
        </pc:sldMkLst>
        <pc:spChg chg="add mod">
          <ac:chgData name="Лілія Шатило" userId="1dfc6d7827872956" providerId="LiveId" clId="{B54E000F-BDCE-457E-A19E-6752EF83CC66}" dt="2026-07-21T13:31:20.638" v="483" actId="108"/>
          <ac:spMkLst>
            <pc:docMk/>
            <pc:sldMk cId="2002057241" sldId="283"/>
            <ac:spMk id="3" creationId="{4F9D147F-972F-47AA-83D7-747C74CF1D0C}"/>
          </ac:spMkLst>
        </pc:spChg>
        <pc:picChg chg="add mod">
          <ac:chgData name="Лілія Шатило" userId="1dfc6d7827872956" providerId="LiveId" clId="{B54E000F-BDCE-457E-A19E-6752EF83CC66}" dt="2026-07-21T13:32:09.402" v="484"/>
          <ac:picMkLst>
            <pc:docMk/>
            <pc:sldMk cId="2002057241" sldId="283"/>
            <ac:picMk id="4" creationId="{DDF96227-F075-4BAE-82E9-8D79DDB40358}"/>
          </ac:picMkLst>
        </pc:picChg>
      </pc:sldChg>
      <pc:sldChg chg="addSp modSp new mod">
        <pc:chgData name="Лілія Шатило" userId="1dfc6d7827872956" providerId="LiveId" clId="{B54E000F-BDCE-457E-A19E-6752EF83CC66}" dt="2026-07-21T13:36:47.084" v="491"/>
        <pc:sldMkLst>
          <pc:docMk/>
          <pc:sldMk cId="3812569203" sldId="284"/>
        </pc:sldMkLst>
        <pc:spChg chg="add mod">
          <ac:chgData name="Лілія Шатило" userId="1dfc6d7827872956" providerId="LiveId" clId="{B54E000F-BDCE-457E-A19E-6752EF83CC66}" dt="2026-07-21T13:36:14.516" v="490" actId="108"/>
          <ac:spMkLst>
            <pc:docMk/>
            <pc:sldMk cId="3812569203" sldId="284"/>
            <ac:spMk id="3" creationId="{01E1BCB9-C872-4B63-BBB3-79B812F0917E}"/>
          </ac:spMkLst>
        </pc:spChg>
        <pc:picChg chg="add mod">
          <ac:chgData name="Лілія Шатило" userId="1dfc6d7827872956" providerId="LiveId" clId="{B54E000F-BDCE-457E-A19E-6752EF83CC66}" dt="2026-07-21T13:36:47.084" v="491"/>
          <ac:picMkLst>
            <pc:docMk/>
            <pc:sldMk cId="3812569203" sldId="284"/>
            <ac:picMk id="4" creationId="{4D669E3E-2225-4A6A-A7E6-089B4003DF1F}"/>
          </ac:picMkLst>
        </pc:picChg>
      </pc:sldChg>
      <pc:sldChg chg="addSp modSp new mod">
        <pc:chgData name="Лілія Шатило" userId="1dfc6d7827872956" providerId="LiveId" clId="{B54E000F-BDCE-457E-A19E-6752EF83CC66}" dt="2026-07-21T14:01:00.563" v="523" actId="1440"/>
        <pc:sldMkLst>
          <pc:docMk/>
          <pc:sldMk cId="1141669857" sldId="285"/>
        </pc:sldMkLst>
        <pc:spChg chg="add mod">
          <ac:chgData name="Лілія Шатило" userId="1dfc6d7827872956" providerId="LiveId" clId="{B54E000F-BDCE-457E-A19E-6752EF83CC66}" dt="2026-07-21T13:37:32.098" v="497" actId="108"/>
          <ac:spMkLst>
            <pc:docMk/>
            <pc:sldMk cId="1141669857" sldId="285"/>
            <ac:spMk id="3" creationId="{A1ED2180-1BEA-446C-BB01-A7CC477BD6C2}"/>
          </ac:spMkLst>
        </pc:spChg>
        <pc:picChg chg="add mod modCrop">
          <ac:chgData name="Лілія Шатило" userId="1dfc6d7827872956" providerId="LiveId" clId="{B54E000F-BDCE-457E-A19E-6752EF83CC66}" dt="2026-07-21T14:01:00.563" v="523" actId="1440"/>
          <ac:picMkLst>
            <pc:docMk/>
            <pc:sldMk cId="1141669857" sldId="285"/>
            <ac:picMk id="5" creationId="{FF5D6606-D03F-450E-8B3F-AF8C2D946AC8}"/>
          </ac:picMkLst>
        </pc:picChg>
      </pc:sldChg>
      <pc:sldChg chg="addSp modSp new mod">
        <pc:chgData name="Лілія Шатило" userId="1dfc6d7827872956" providerId="LiveId" clId="{B54E000F-BDCE-457E-A19E-6752EF83CC66}" dt="2026-07-21T14:00:54.934" v="522" actId="1440"/>
        <pc:sldMkLst>
          <pc:docMk/>
          <pc:sldMk cId="2929010260" sldId="286"/>
        </pc:sldMkLst>
        <pc:spChg chg="add mod">
          <ac:chgData name="Лілія Шатило" userId="1dfc6d7827872956" providerId="LiveId" clId="{B54E000F-BDCE-457E-A19E-6752EF83CC66}" dt="2026-07-21T13:41:02.060" v="512" actId="108"/>
          <ac:spMkLst>
            <pc:docMk/>
            <pc:sldMk cId="2929010260" sldId="286"/>
            <ac:spMk id="3" creationId="{E642A19F-CFAD-4434-B44C-D9E5E13AAFB2}"/>
          </ac:spMkLst>
        </pc:spChg>
        <pc:picChg chg="add mod modCrop">
          <ac:chgData name="Лілія Шатило" userId="1dfc6d7827872956" providerId="LiveId" clId="{B54E000F-BDCE-457E-A19E-6752EF83CC66}" dt="2026-07-21T14:00:54.934" v="522" actId="1440"/>
          <ac:picMkLst>
            <pc:docMk/>
            <pc:sldMk cId="2929010260" sldId="286"/>
            <ac:picMk id="5" creationId="{47EF4CBA-C612-4A7F-8265-8D343D4B9DCE}"/>
          </ac:picMkLst>
        </pc:picChg>
      </pc:sldChg>
      <pc:sldChg chg="addSp modSp new mod">
        <pc:chgData name="Лілія Шатило" userId="1dfc6d7827872956" providerId="LiveId" clId="{B54E000F-BDCE-457E-A19E-6752EF83CC66}" dt="2026-07-21T14:10:30.659" v="542" actId="1440"/>
        <pc:sldMkLst>
          <pc:docMk/>
          <pc:sldMk cId="3413326993" sldId="287"/>
        </pc:sldMkLst>
        <pc:spChg chg="add mod">
          <ac:chgData name="Лілія Шатило" userId="1dfc6d7827872956" providerId="LiveId" clId="{B54E000F-BDCE-457E-A19E-6752EF83CC66}" dt="2026-07-21T14:05:35.388" v="529" actId="108"/>
          <ac:spMkLst>
            <pc:docMk/>
            <pc:sldMk cId="3413326993" sldId="287"/>
            <ac:spMk id="3" creationId="{56BE97B6-28BC-4BEA-804A-944CC19E7458}"/>
          </ac:spMkLst>
        </pc:spChg>
        <pc:picChg chg="add mod modCrop">
          <ac:chgData name="Лілія Шатило" userId="1dfc6d7827872956" providerId="LiveId" clId="{B54E000F-BDCE-457E-A19E-6752EF83CC66}" dt="2026-07-21T14:10:30.659" v="542" actId="1440"/>
          <ac:picMkLst>
            <pc:docMk/>
            <pc:sldMk cId="3413326993" sldId="287"/>
            <ac:picMk id="5" creationId="{11005193-0561-4C01-B294-24F09BE4AEA6}"/>
          </ac:picMkLst>
        </pc:picChg>
      </pc:sldChg>
      <pc:sldChg chg="addSp modSp new mod">
        <pc:chgData name="Лілія Шатило" userId="1dfc6d7827872956" providerId="LiveId" clId="{B54E000F-BDCE-457E-A19E-6752EF83CC66}" dt="2026-07-21T14:18:43.557" v="558" actId="1440"/>
        <pc:sldMkLst>
          <pc:docMk/>
          <pc:sldMk cId="2020227159" sldId="288"/>
        </pc:sldMkLst>
        <pc:spChg chg="add mod">
          <ac:chgData name="Лілія Шатило" userId="1dfc6d7827872956" providerId="LiveId" clId="{B54E000F-BDCE-457E-A19E-6752EF83CC66}" dt="2026-07-21T14:16:38.134" v="548" actId="108"/>
          <ac:spMkLst>
            <pc:docMk/>
            <pc:sldMk cId="2020227159" sldId="288"/>
            <ac:spMk id="3" creationId="{71D6F41D-857A-4F51-AB54-9CC68F120B5E}"/>
          </ac:spMkLst>
        </pc:spChg>
        <pc:picChg chg="add mod modCrop">
          <ac:chgData name="Лілія Шатило" userId="1dfc6d7827872956" providerId="LiveId" clId="{B54E000F-BDCE-457E-A19E-6752EF83CC66}" dt="2026-07-21T14:18:43.557" v="558" actId="1440"/>
          <ac:picMkLst>
            <pc:docMk/>
            <pc:sldMk cId="2020227159" sldId="288"/>
            <ac:picMk id="5" creationId="{555E05E6-CF59-473E-9F9B-B881FCA1CC5C}"/>
          </ac:picMkLst>
        </pc:picChg>
      </pc:sldChg>
      <pc:sldChg chg="addSp modSp new mod">
        <pc:chgData name="Лілія Шатило" userId="1dfc6d7827872956" providerId="LiveId" clId="{B54E000F-BDCE-457E-A19E-6752EF83CC66}" dt="2026-07-21T14:19:49.196" v="565"/>
        <pc:sldMkLst>
          <pc:docMk/>
          <pc:sldMk cId="3659203211" sldId="289"/>
        </pc:sldMkLst>
        <pc:spChg chg="add mod">
          <ac:chgData name="Лілія Шатило" userId="1dfc6d7827872956" providerId="LiveId" clId="{B54E000F-BDCE-457E-A19E-6752EF83CC66}" dt="2026-07-21T14:19:23.264" v="564" actId="108"/>
          <ac:spMkLst>
            <pc:docMk/>
            <pc:sldMk cId="3659203211" sldId="289"/>
            <ac:spMk id="3" creationId="{50C7B190-7A55-4024-97A5-3FDDAB233650}"/>
          </ac:spMkLst>
        </pc:spChg>
        <pc:picChg chg="add mod">
          <ac:chgData name="Лілія Шатило" userId="1dfc6d7827872956" providerId="LiveId" clId="{B54E000F-BDCE-457E-A19E-6752EF83CC66}" dt="2026-07-21T14:19:49.196" v="565"/>
          <ac:picMkLst>
            <pc:docMk/>
            <pc:sldMk cId="3659203211" sldId="289"/>
            <ac:picMk id="4" creationId="{E365EEAC-EA3D-497B-9542-8885A736F898}"/>
          </ac:picMkLst>
        </pc:picChg>
      </pc:sldChg>
      <pc:sldChg chg="addSp delSp modSp new mod">
        <pc:chgData name="Лілія Шатило" userId="1dfc6d7827872956" providerId="LiveId" clId="{B54E000F-BDCE-457E-A19E-6752EF83CC66}" dt="2026-07-21T14:30:33.847" v="588" actId="1076"/>
        <pc:sldMkLst>
          <pc:docMk/>
          <pc:sldMk cId="114816506" sldId="290"/>
        </pc:sldMkLst>
        <pc:spChg chg="add mod">
          <ac:chgData name="Лілія Шатило" userId="1dfc6d7827872956" providerId="LiveId" clId="{B54E000F-BDCE-457E-A19E-6752EF83CC66}" dt="2026-07-21T14:23:36.324" v="573" actId="108"/>
          <ac:spMkLst>
            <pc:docMk/>
            <pc:sldMk cId="114816506" sldId="290"/>
            <ac:spMk id="4" creationId="{FA1D9668-3CD3-43C1-99F0-5A85A79C4857}"/>
          </ac:spMkLst>
        </pc:spChg>
        <pc:picChg chg="add del mod">
          <ac:chgData name="Лілія Шатило" userId="1dfc6d7827872956" providerId="LiveId" clId="{B54E000F-BDCE-457E-A19E-6752EF83CC66}" dt="2026-07-21T14:22:09.917" v="568" actId="478"/>
          <ac:picMkLst>
            <pc:docMk/>
            <pc:sldMk cId="114816506" sldId="290"/>
            <ac:picMk id="2" creationId="{DCBB6284-B269-447E-A02B-B433C84C5644}"/>
          </ac:picMkLst>
        </pc:picChg>
        <pc:picChg chg="add mod modCrop">
          <ac:chgData name="Лілія Шатило" userId="1dfc6d7827872956" providerId="LiveId" clId="{B54E000F-BDCE-457E-A19E-6752EF83CC66}" dt="2026-07-21T14:30:33.847" v="588" actId="1076"/>
          <ac:picMkLst>
            <pc:docMk/>
            <pc:sldMk cId="114816506" sldId="290"/>
            <ac:picMk id="6" creationId="{A3352899-5CF8-4D33-B9EB-4CA0DA790B2E}"/>
          </ac:picMkLst>
        </pc:picChg>
      </pc:sldChg>
      <pc:sldChg chg="addSp modSp new mod">
        <pc:chgData name="Лілія Шатило" userId="1dfc6d7827872956" providerId="LiveId" clId="{B54E000F-BDCE-457E-A19E-6752EF83CC66}" dt="2026-07-21T14:35:12.668" v="595"/>
        <pc:sldMkLst>
          <pc:docMk/>
          <pc:sldMk cId="3770587261" sldId="291"/>
        </pc:sldMkLst>
        <pc:spChg chg="add mod">
          <ac:chgData name="Лілія Шатило" userId="1dfc6d7827872956" providerId="LiveId" clId="{B54E000F-BDCE-457E-A19E-6752EF83CC66}" dt="2026-07-21T14:32:52.096" v="594" actId="108"/>
          <ac:spMkLst>
            <pc:docMk/>
            <pc:sldMk cId="3770587261" sldId="291"/>
            <ac:spMk id="3" creationId="{7BB8CA36-6C90-42E6-9BBC-89FD38D81D3A}"/>
          </ac:spMkLst>
        </pc:spChg>
        <pc:picChg chg="add mod">
          <ac:chgData name="Лілія Шатило" userId="1dfc6d7827872956" providerId="LiveId" clId="{B54E000F-BDCE-457E-A19E-6752EF83CC66}" dt="2026-07-21T14:35:12.668" v="595"/>
          <ac:picMkLst>
            <pc:docMk/>
            <pc:sldMk cId="3770587261" sldId="291"/>
            <ac:picMk id="4" creationId="{A06E81FD-9114-4763-9545-FBD8C435D8A2}"/>
          </ac:picMkLst>
        </pc:picChg>
      </pc:sldChg>
      <pc:sldChg chg="addSp modSp new mod">
        <pc:chgData name="Лілія Шатило" userId="1dfc6d7827872956" providerId="LiveId" clId="{B54E000F-BDCE-457E-A19E-6752EF83CC66}" dt="2026-07-21T14:37:58.983" v="617" actId="1076"/>
        <pc:sldMkLst>
          <pc:docMk/>
          <pc:sldMk cId="3084882470" sldId="292"/>
        </pc:sldMkLst>
        <pc:spChg chg="add mod">
          <ac:chgData name="Лілія Шатило" userId="1dfc6d7827872956" providerId="LiveId" clId="{B54E000F-BDCE-457E-A19E-6752EF83CC66}" dt="2026-07-21T14:37:58.983" v="617" actId="1076"/>
          <ac:spMkLst>
            <pc:docMk/>
            <pc:sldMk cId="3084882470" sldId="292"/>
            <ac:spMk id="3" creationId="{6DEE83E0-5E27-454A-938F-0448CDE36534}"/>
          </ac:spMkLst>
        </pc:spChg>
        <pc:picChg chg="add mod modCrop">
          <ac:chgData name="Лілія Шатило" userId="1dfc6d7827872956" providerId="LiveId" clId="{B54E000F-BDCE-457E-A19E-6752EF83CC66}" dt="2026-07-21T14:37:26.251" v="610" actId="1440"/>
          <ac:picMkLst>
            <pc:docMk/>
            <pc:sldMk cId="3084882470" sldId="292"/>
            <ac:picMk id="5" creationId="{7390FF2F-996D-4547-9C32-B05EDCC1484C}"/>
          </ac:picMkLst>
        </pc:picChg>
      </pc:sldChg>
      <pc:sldChg chg="addSp delSp modSp new mod">
        <pc:chgData name="Лілія Шатило" userId="1dfc6d7827872956" providerId="LiveId" clId="{B54E000F-BDCE-457E-A19E-6752EF83CC66}" dt="2026-07-21T14:42:59.062" v="630" actId="1440"/>
        <pc:sldMkLst>
          <pc:docMk/>
          <pc:sldMk cId="2441326024" sldId="293"/>
        </pc:sldMkLst>
        <pc:spChg chg="add mod">
          <ac:chgData name="Лілія Шатило" userId="1dfc6d7827872956" providerId="LiveId" clId="{B54E000F-BDCE-457E-A19E-6752EF83CC66}" dt="2026-07-21T14:38:03.478" v="618" actId="108"/>
          <ac:spMkLst>
            <pc:docMk/>
            <pc:sldMk cId="2441326024" sldId="293"/>
            <ac:spMk id="3" creationId="{0C4F19E4-0B9C-4FC3-880F-7FF4A559DEBF}"/>
          </ac:spMkLst>
        </pc:spChg>
        <pc:picChg chg="add del mod">
          <ac:chgData name="Лілія Шатило" userId="1dfc6d7827872956" providerId="LiveId" clId="{B54E000F-BDCE-457E-A19E-6752EF83CC66}" dt="2026-07-21T14:41:51.437" v="620" actId="478"/>
          <ac:picMkLst>
            <pc:docMk/>
            <pc:sldMk cId="2441326024" sldId="293"/>
            <ac:picMk id="5" creationId="{7309D308-BC73-42C8-A823-EF8E0AA485C4}"/>
          </ac:picMkLst>
        </pc:picChg>
        <pc:picChg chg="add mod modCrop">
          <ac:chgData name="Лілія Шатило" userId="1dfc6d7827872956" providerId="LiveId" clId="{B54E000F-BDCE-457E-A19E-6752EF83CC66}" dt="2026-07-21T14:42:59.062" v="630" actId="1440"/>
          <ac:picMkLst>
            <pc:docMk/>
            <pc:sldMk cId="2441326024" sldId="293"/>
            <ac:picMk id="7" creationId="{FF33C7E5-4B77-4805-BF00-0C3DABADF10D}"/>
          </ac:picMkLst>
        </pc:picChg>
      </pc:sldChg>
      <pc:sldChg chg="addSp modSp new mod">
        <pc:chgData name="Лілія Шатило" userId="1dfc6d7827872956" providerId="LiveId" clId="{B54E000F-BDCE-457E-A19E-6752EF83CC66}" dt="2026-07-21T14:48:20.046" v="645" actId="1440"/>
        <pc:sldMkLst>
          <pc:docMk/>
          <pc:sldMk cId="4193086711" sldId="294"/>
        </pc:sldMkLst>
        <pc:spChg chg="add mod">
          <ac:chgData name="Лілія Шатило" userId="1dfc6d7827872956" providerId="LiveId" clId="{B54E000F-BDCE-457E-A19E-6752EF83CC66}" dt="2026-07-21T14:44:21.861" v="636" actId="108"/>
          <ac:spMkLst>
            <pc:docMk/>
            <pc:sldMk cId="4193086711" sldId="294"/>
            <ac:spMk id="3" creationId="{B33705F6-1491-4120-880C-128D0A4405CF}"/>
          </ac:spMkLst>
        </pc:spChg>
        <pc:picChg chg="add mod modCrop">
          <ac:chgData name="Лілія Шатило" userId="1dfc6d7827872956" providerId="LiveId" clId="{B54E000F-BDCE-457E-A19E-6752EF83CC66}" dt="2026-07-21T14:48:20.046" v="645" actId="1440"/>
          <ac:picMkLst>
            <pc:docMk/>
            <pc:sldMk cId="4193086711" sldId="294"/>
            <ac:picMk id="5" creationId="{05598BAA-D943-4828-AF9E-EE5B7E0BB66C}"/>
          </ac:picMkLst>
        </pc:picChg>
      </pc:sldChg>
      <pc:sldChg chg="addSp delSp modSp new mod">
        <pc:chgData name="Лілія Шатило" userId="1dfc6d7827872956" providerId="LiveId" clId="{B54E000F-BDCE-457E-A19E-6752EF83CC66}" dt="2026-07-21T14:58:29.007" v="671" actId="1440"/>
        <pc:sldMkLst>
          <pc:docMk/>
          <pc:sldMk cId="3287088630" sldId="295"/>
        </pc:sldMkLst>
        <pc:spChg chg="add mod">
          <ac:chgData name="Лілія Шатило" userId="1dfc6d7827872956" providerId="LiveId" clId="{B54E000F-BDCE-457E-A19E-6752EF83CC66}" dt="2026-07-21T14:50:31.788" v="651" actId="108"/>
          <ac:spMkLst>
            <pc:docMk/>
            <pc:sldMk cId="3287088630" sldId="295"/>
            <ac:spMk id="3" creationId="{0884192C-50F6-4D7D-81B4-5300515C314E}"/>
          </ac:spMkLst>
        </pc:spChg>
        <pc:picChg chg="add del mod modCrop">
          <ac:chgData name="Лілія Шатило" userId="1dfc6d7827872956" providerId="LiveId" clId="{B54E000F-BDCE-457E-A19E-6752EF83CC66}" dt="2026-07-21T14:57:16.585" v="662" actId="478"/>
          <ac:picMkLst>
            <pc:docMk/>
            <pc:sldMk cId="3287088630" sldId="295"/>
            <ac:picMk id="5" creationId="{DEF90651-B9FF-4FA2-B7B9-F1F7586D4494}"/>
          </ac:picMkLst>
        </pc:picChg>
        <pc:picChg chg="add mod modCrop">
          <ac:chgData name="Лілія Шатило" userId="1dfc6d7827872956" providerId="LiveId" clId="{B54E000F-BDCE-457E-A19E-6752EF83CC66}" dt="2026-07-21T14:58:29.007" v="671" actId="1440"/>
          <ac:picMkLst>
            <pc:docMk/>
            <pc:sldMk cId="3287088630" sldId="295"/>
            <ac:picMk id="7" creationId="{0E8FC8FA-2101-4D91-8540-1B7B03E8C5B7}"/>
          </ac:picMkLst>
        </pc:picChg>
      </pc:sldChg>
      <pc:sldChg chg="addSp delSp modSp new mod">
        <pc:chgData name="Лілія Шатило" userId="1dfc6d7827872956" providerId="LiveId" clId="{B54E000F-BDCE-457E-A19E-6752EF83CC66}" dt="2026-07-21T15:03:37.862" v="694" actId="1440"/>
        <pc:sldMkLst>
          <pc:docMk/>
          <pc:sldMk cId="1554752583" sldId="296"/>
        </pc:sldMkLst>
        <pc:spChg chg="add mod">
          <ac:chgData name="Лілія Шатило" userId="1dfc6d7827872956" providerId="LiveId" clId="{B54E000F-BDCE-457E-A19E-6752EF83CC66}" dt="2026-07-21T14:59:48.818" v="676" actId="108"/>
          <ac:spMkLst>
            <pc:docMk/>
            <pc:sldMk cId="1554752583" sldId="296"/>
            <ac:spMk id="3" creationId="{745470DD-7BBE-4B99-9FEB-5115A72696EF}"/>
          </ac:spMkLst>
        </pc:spChg>
        <pc:picChg chg="add del mod modCrop">
          <ac:chgData name="Лілія Шатило" userId="1dfc6d7827872956" providerId="LiveId" clId="{B54E000F-BDCE-457E-A19E-6752EF83CC66}" dt="2026-07-21T15:02:45.669" v="684" actId="478"/>
          <ac:picMkLst>
            <pc:docMk/>
            <pc:sldMk cId="1554752583" sldId="296"/>
            <ac:picMk id="5" creationId="{8A7EFE87-F062-4B04-9749-FD5BA15A5A27}"/>
          </ac:picMkLst>
        </pc:picChg>
        <pc:picChg chg="add mod modCrop">
          <ac:chgData name="Лілія Шатило" userId="1dfc6d7827872956" providerId="LiveId" clId="{B54E000F-BDCE-457E-A19E-6752EF83CC66}" dt="2026-07-21T15:03:37.862" v="694" actId="1440"/>
          <ac:picMkLst>
            <pc:docMk/>
            <pc:sldMk cId="1554752583" sldId="296"/>
            <ac:picMk id="7" creationId="{6489EAFB-22B5-4658-873F-8E09F84BD3C7}"/>
          </ac:picMkLst>
        </pc:picChg>
      </pc:sldChg>
      <pc:sldChg chg="addSp modSp new mod">
        <pc:chgData name="Лілія Шатило" userId="1dfc6d7827872956" providerId="LiveId" clId="{B54E000F-BDCE-457E-A19E-6752EF83CC66}" dt="2026-07-21T15:07:41.621" v="710" actId="1440"/>
        <pc:sldMkLst>
          <pc:docMk/>
          <pc:sldMk cId="3402322414" sldId="297"/>
        </pc:sldMkLst>
        <pc:spChg chg="add mod">
          <ac:chgData name="Лілія Шатило" userId="1dfc6d7827872956" providerId="LiveId" clId="{B54E000F-BDCE-457E-A19E-6752EF83CC66}" dt="2026-07-21T15:04:16.806" v="700" actId="108"/>
          <ac:spMkLst>
            <pc:docMk/>
            <pc:sldMk cId="3402322414" sldId="297"/>
            <ac:spMk id="3" creationId="{2697A006-F1B6-4917-AE18-82D411BBEEF4}"/>
          </ac:spMkLst>
        </pc:spChg>
        <pc:picChg chg="add mod modCrop">
          <ac:chgData name="Лілія Шатило" userId="1dfc6d7827872956" providerId="LiveId" clId="{B54E000F-BDCE-457E-A19E-6752EF83CC66}" dt="2026-07-21T15:07:41.621" v="710" actId="1440"/>
          <ac:picMkLst>
            <pc:docMk/>
            <pc:sldMk cId="3402322414" sldId="297"/>
            <ac:picMk id="5" creationId="{348797D5-2E4F-4A02-96B4-DAF062FEC629}"/>
          </ac:picMkLst>
        </pc:picChg>
      </pc:sldChg>
      <pc:sldChg chg="addSp modSp new mod">
        <pc:chgData name="Лілія Шатило" userId="1dfc6d7827872956" providerId="LiveId" clId="{B54E000F-BDCE-457E-A19E-6752EF83CC66}" dt="2026-07-21T15:11:39.399" v="725" actId="1440"/>
        <pc:sldMkLst>
          <pc:docMk/>
          <pc:sldMk cId="2362313504" sldId="298"/>
        </pc:sldMkLst>
        <pc:spChg chg="add mod">
          <ac:chgData name="Лілія Шатило" userId="1dfc6d7827872956" providerId="LiveId" clId="{B54E000F-BDCE-457E-A19E-6752EF83CC66}" dt="2026-07-21T15:08:23.364" v="716" actId="108"/>
          <ac:spMkLst>
            <pc:docMk/>
            <pc:sldMk cId="2362313504" sldId="298"/>
            <ac:spMk id="3" creationId="{34A96C3B-5F72-493F-9D33-90AC17BCFA8E}"/>
          </ac:spMkLst>
        </pc:spChg>
        <pc:picChg chg="add mod modCrop">
          <ac:chgData name="Лілія Шатило" userId="1dfc6d7827872956" providerId="LiveId" clId="{B54E000F-BDCE-457E-A19E-6752EF83CC66}" dt="2026-07-21T15:11:39.399" v="725" actId="1440"/>
          <ac:picMkLst>
            <pc:docMk/>
            <pc:sldMk cId="2362313504" sldId="298"/>
            <ac:picMk id="5" creationId="{D3DA46E1-58C7-4280-8488-0F2D9097824A}"/>
          </ac:picMkLst>
        </pc:picChg>
      </pc:sldChg>
      <pc:sldChg chg="addSp modSp new mod">
        <pc:chgData name="Лілія Шатило" userId="1dfc6d7827872956" providerId="LiveId" clId="{B54E000F-BDCE-457E-A19E-6752EF83CC66}" dt="2026-07-21T15:15:18.151" v="743" actId="1440"/>
        <pc:sldMkLst>
          <pc:docMk/>
          <pc:sldMk cId="2781301539" sldId="299"/>
        </pc:sldMkLst>
        <pc:spChg chg="add mod">
          <ac:chgData name="Лілія Шатило" userId="1dfc6d7827872956" providerId="LiveId" clId="{B54E000F-BDCE-457E-A19E-6752EF83CC66}" dt="2026-07-21T15:13:24.740" v="731" actId="108"/>
          <ac:spMkLst>
            <pc:docMk/>
            <pc:sldMk cId="2781301539" sldId="299"/>
            <ac:spMk id="3" creationId="{D4C47FCC-6587-436D-AD80-4ADF275879B2}"/>
          </ac:spMkLst>
        </pc:spChg>
        <pc:picChg chg="add mod modCrop">
          <ac:chgData name="Лілія Шатило" userId="1dfc6d7827872956" providerId="LiveId" clId="{B54E000F-BDCE-457E-A19E-6752EF83CC66}" dt="2026-07-21T15:15:18.151" v="743" actId="1440"/>
          <ac:picMkLst>
            <pc:docMk/>
            <pc:sldMk cId="2781301539" sldId="299"/>
            <ac:picMk id="5" creationId="{2DD10180-83BA-477E-96E5-7DDBADA41CC5}"/>
          </ac:picMkLst>
        </pc:picChg>
      </pc:sldChg>
      <pc:sldChg chg="addSp modSp new mod">
        <pc:chgData name="Лілія Шатило" userId="1dfc6d7827872956" providerId="LiveId" clId="{B54E000F-BDCE-457E-A19E-6752EF83CC66}" dt="2026-07-21T15:19:18.869" v="758" actId="1440"/>
        <pc:sldMkLst>
          <pc:docMk/>
          <pc:sldMk cId="457729735" sldId="300"/>
        </pc:sldMkLst>
        <pc:spChg chg="add mod">
          <ac:chgData name="Лілія Шатило" userId="1dfc6d7827872956" providerId="LiveId" clId="{B54E000F-BDCE-457E-A19E-6752EF83CC66}" dt="2026-07-21T15:16:17.741" v="749" actId="108"/>
          <ac:spMkLst>
            <pc:docMk/>
            <pc:sldMk cId="457729735" sldId="300"/>
            <ac:spMk id="3" creationId="{CAA1AE3A-AF6F-4B74-89B7-D27D5A86510F}"/>
          </ac:spMkLst>
        </pc:spChg>
        <pc:picChg chg="add mod modCrop">
          <ac:chgData name="Лілія Шатило" userId="1dfc6d7827872956" providerId="LiveId" clId="{B54E000F-BDCE-457E-A19E-6752EF83CC66}" dt="2026-07-21T15:19:18.869" v="758" actId="1440"/>
          <ac:picMkLst>
            <pc:docMk/>
            <pc:sldMk cId="457729735" sldId="300"/>
            <ac:picMk id="5" creationId="{0431C8EA-0BA2-4B4C-8568-9A2BDAC1B278}"/>
          </ac:picMkLst>
        </pc:picChg>
      </pc:sldChg>
      <pc:sldChg chg="addSp modSp new mod">
        <pc:chgData name="Лілія Шатило" userId="1dfc6d7827872956" providerId="LiveId" clId="{B54E000F-BDCE-457E-A19E-6752EF83CC66}" dt="2026-07-21T15:21:47.473" v="765"/>
        <pc:sldMkLst>
          <pc:docMk/>
          <pc:sldMk cId="2658342893" sldId="301"/>
        </pc:sldMkLst>
        <pc:spChg chg="add mod">
          <ac:chgData name="Лілія Шатило" userId="1dfc6d7827872956" providerId="LiveId" clId="{B54E000F-BDCE-457E-A19E-6752EF83CC66}" dt="2026-07-21T15:20:47.704" v="764" actId="108"/>
          <ac:spMkLst>
            <pc:docMk/>
            <pc:sldMk cId="2658342893" sldId="301"/>
            <ac:spMk id="3" creationId="{5EF8EBF9-2072-441B-91C5-977ACB6534A9}"/>
          </ac:spMkLst>
        </pc:spChg>
        <pc:picChg chg="add mod">
          <ac:chgData name="Лілія Шатило" userId="1dfc6d7827872956" providerId="LiveId" clId="{B54E000F-BDCE-457E-A19E-6752EF83CC66}" dt="2026-07-21T15:21:47.473" v="765"/>
          <ac:picMkLst>
            <pc:docMk/>
            <pc:sldMk cId="2658342893" sldId="301"/>
            <ac:picMk id="4" creationId="{C99B5A14-7BB5-4443-B5DE-78253A128E6F}"/>
          </ac:picMkLst>
        </pc:picChg>
      </pc:sldChg>
      <pc:sldChg chg="addSp modSp new mod">
        <pc:chgData name="Лілія Шатило" userId="1dfc6d7827872956" providerId="LiveId" clId="{B54E000F-BDCE-457E-A19E-6752EF83CC66}" dt="2026-07-21T15:26:39.258" v="781" actId="1440"/>
        <pc:sldMkLst>
          <pc:docMk/>
          <pc:sldMk cId="4047862114" sldId="302"/>
        </pc:sldMkLst>
        <pc:spChg chg="add mod">
          <ac:chgData name="Лілія Шатило" userId="1dfc6d7827872956" providerId="LiveId" clId="{B54E000F-BDCE-457E-A19E-6752EF83CC66}" dt="2026-07-21T15:22:40.283" v="771" actId="108"/>
          <ac:spMkLst>
            <pc:docMk/>
            <pc:sldMk cId="4047862114" sldId="302"/>
            <ac:spMk id="3" creationId="{4BBCB985-AC79-426D-BDC1-432402A4CFB4}"/>
          </ac:spMkLst>
        </pc:spChg>
        <pc:picChg chg="add mod modCrop">
          <ac:chgData name="Лілія Шатило" userId="1dfc6d7827872956" providerId="LiveId" clId="{B54E000F-BDCE-457E-A19E-6752EF83CC66}" dt="2026-07-21T15:26:39.258" v="781" actId="1440"/>
          <ac:picMkLst>
            <pc:docMk/>
            <pc:sldMk cId="4047862114" sldId="302"/>
            <ac:picMk id="5" creationId="{11A55C8F-FD8F-45E6-AED6-8C3256833424}"/>
          </ac:picMkLst>
        </pc:picChg>
      </pc:sldChg>
      <pc:sldChg chg="addSp modSp new mod">
        <pc:chgData name="Лілія Шатило" userId="1dfc6d7827872956" providerId="LiveId" clId="{B54E000F-BDCE-457E-A19E-6752EF83CC66}" dt="2026-07-21T15:35:04.722" v="799" actId="1076"/>
        <pc:sldMkLst>
          <pc:docMk/>
          <pc:sldMk cId="3721344357" sldId="303"/>
        </pc:sldMkLst>
        <pc:spChg chg="add mod">
          <ac:chgData name="Лілія Шатило" userId="1dfc6d7827872956" providerId="LiveId" clId="{B54E000F-BDCE-457E-A19E-6752EF83CC66}" dt="2026-07-21T15:29:34.181" v="788" actId="108"/>
          <ac:spMkLst>
            <pc:docMk/>
            <pc:sldMk cId="3721344357" sldId="303"/>
            <ac:spMk id="3" creationId="{85A9D564-1C71-4C66-8AE3-CD8DA6579CB0}"/>
          </ac:spMkLst>
        </pc:spChg>
        <pc:picChg chg="add mod modCrop">
          <ac:chgData name="Лілія Шатило" userId="1dfc6d7827872956" providerId="LiveId" clId="{B54E000F-BDCE-457E-A19E-6752EF83CC66}" dt="2026-07-21T15:35:04.722" v="799" actId="1076"/>
          <ac:picMkLst>
            <pc:docMk/>
            <pc:sldMk cId="3721344357" sldId="303"/>
            <ac:picMk id="5" creationId="{39BE582B-457E-4E01-95F3-B41C56956B82}"/>
          </ac:picMkLst>
        </pc:picChg>
      </pc:sldChg>
      <pc:sldChg chg="addSp delSp modSp new mod">
        <pc:chgData name="Лілія Шатило" userId="1dfc6d7827872956" providerId="LiveId" clId="{B54E000F-BDCE-457E-A19E-6752EF83CC66}" dt="2026-07-21T15:41:06.447" v="816" actId="1440"/>
        <pc:sldMkLst>
          <pc:docMk/>
          <pc:sldMk cId="3992091381" sldId="304"/>
        </pc:sldMkLst>
        <pc:spChg chg="add mod">
          <ac:chgData name="Лілія Шатило" userId="1dfc6d7827872956" providerId="LiveId" clId="{B54E000F-BDCE-457E-A19E-6752EF83CC66}" dt="2026-07-21T15:38:40.347" v="805" actId="108"/>
          <ac:spMkLst>
            <pc:docMk/>
            <pc:sldMk cId="3992091381" sldId="304"/>
            <ac:spMk id="3" creationId="{F963F66E-D924-41C4-A3A6-2B4DACE58AD7}"/>
          </ac:spMkLst>
        </pc:spChg>
        <pc:picChg chg="add del">
          <ac:chgData name="Лілія Шатило" userId="1dfc6d7827872956" providerId="LiveId" clId="{B54E000F-BDCE-457E-A19E-6752EF83CC66}" dt="2026-07-21T15:40:34.206" v="807" actId="478"/>
          <ac:picMkLst>
            <pc:docMk/>
            <pc:sldMk cId="3992091381" sldId="304"/>
            <ac:picMk id="5" creationId="{9C0AE9D6-D55B-42C1-9BDD-66D3172537BE}"/>
          </ac:picMkLst>
        </pc:picChg>
        <pc:picChg chg="add mod modCrop">
          <ac:chgData name="Лілія Шатило" userId="1dfc6d7827872956" providerId="LiveId" clId="{B54E000F-BDCE-457E-A19E-6752EF83CC66}" dt="2026-07-21T15:41:06.447" v="816" actId="1440"/>
          <ac:picMkLst>
            <pc:docMk/>
            <pc:sldMk cId="3992091381" sldId="304"/>
            <ac:picMk id="7" creationId="{BAE34740-68CA-4BAB-B160-B5B1858DA889}"/>
          </ac:picMkLst>
        </pc:picChg>
      </pc:sldChg>
      <pc:sldChg chg="addSp modSp new mod">
        <pc:chgData name="Лілія Шатило" userId="1dfc6d7827872956" providerId="LiveId" clId="{B54E000F-BDCE-457E-A19E-6752EF83CC66}" dt="2026-07-21T15:44:52.437" v="832" actId="14100"/>
        <pc:sldMkLst>
          <pc:docMk/>
          <pc:sldMk cId="750582952" sldId="305"/>
        </pc:sldMkLst>
        <pc:spChg chg="add mod">
          <ac:chgData name="Лілія Шатило" userId="1dfc6d7827872956" providerId="LiveId" clId="{B54E000F-BDCE-457E-A19E-6752EF83CC66}" dt="2026-07-21T15:41:35.332" v="822" actId="108"/>
          <ac:spMkLst>
            <pc:docMk/>
            <pc:sldMk cId="750582952" sldId="305"/>
            <ac:spMk id="3" creationId="{C5BF1590-D5D7-4017-A1BA-79124ED70696}"/>
          </ac:spMkLst>
        </pc:spChg>
        <pc:picChg chg="add mod modCrop">
          <ac:chgData name="Лілія Шатило" userId="1dfc6d7827872956" providerId="LiveId" clId="{B54E000F-BDCE-457E-A19E-6752EF83CC66}" dt="2026-07-21T15:44:52.437" v="832" actId="14100"/>
          <ac:picMkLst>
            <pc:docMk/>
            <pc:sldMk cId="750582952" sldId="305"/>
            <ac:picMk id="5" creationId="{80A2D5C3-7D45-4540-85C1-88FCE967BE40}"/>
          </ac:picMkLst>
        </pc:picChg>
      </pc:sldChg>
      <pc:sldChg chg="addSp modSp new mod">
        <pc:chgData name="Лілія Шатило" userId="1dfc6d7827872956" providerId="LiveId" clId="{B54E000F-BDCE-457E-A19E-6752EF83CC66}" dt="2026-07-21T15:47:47.954" v="848" actId="1440"/>
        <pc:sldMkLst>
          <pc:docMk/>
          <pc:sldMk cId="3240725808" sldId="306"/>
        </pc:sldMkLst>
        <pc:spChg chg="add mod">
          <ac:chgData name="Лілія Шатило" userId="1dfc6d7827872956" providerId="LiveId" clId="{B54E000F-BDCE-457E-A19E-6752EF83CC66}" dt="2026-07-21T15:45:42.679" v="838" actId="108"/>
          <ac:spMkLst>
            <pc:docMk/>
            <pc:sldMk cId="3240725808" sldId="306"/>
            <ac:spMk id="3" creationId="{2BB0E4F4-310F-45A7-86F6-4D8AF75B7054}"/>
          </ac:spMkLst>
        </pc:spChg>
        <pc:picChg chg="add mod modCrop">
          <ac:chgData name="Лілія Шатило" userId="1dfc6d7827872956" providerId="LiveId" clId="{B54E000F-BDCE-457E-A19E-6752EF83CC66}" dt="2026-07-21T15:47:47.954" v="848" actId="1440"/>
          <ac:picMkLst>
            <pc:docMk/>
            <pc:sldMk cId="3240725808" sldId="306"/>
            <ac:picMk id="5" creationId="{E9E55CF9-8188-4160-9A51-B818C2861CD9}"/>
          </ac:picMkLst>
        </pc:picChg>
      </pc:sldChg>
      <pc:sldChg chg="addSp modSp new mod">
        <pc:chgData name="Лілія Шатило" userId="1dfc6d7827872956" providerId="LiveId" clId="{B54E000F-BDCE-457E-A19E-6752EF83CC66}" dt="2026-07-21T15:48:45.548" v="855"/>
        <pc:sldMkLst>
          <pc:docMk/>
          <pc:sldMk cId="3435186227" sldId="307"/>
        </pc:sldMkLst>
        <pc:spChg chg="add mod">
          <ac:chgData name="Лілія Шатило" userId="1dfc6d7827872956" providerId="LiveId" clId="{B54E000F-BDCE-457E-A19E-6752EF83CC66}" dt="2026-07-21T15:48:16.311" v="854" actId="108"/>
          <ac:spMkLst>
            <pc:docMk/>
            <pc:sldMk cId="3435186227" sldId="307"/>
            <ac:spMk id="3" creationId="{20519DB5-B1FA-415A-9D9F-C7A0CE43CD68}"/>
          </ac:spMkLst>
        </pc:spChg>
        <pc:picChg chg="add mod">
          <ac:chgData name="Лілія Шатило" userId="1dfc6d7827872956" providerId="LiveId" clId="{B54E000F-BDCE-457E-A19E-6752EF83CC66}" dt="2026-07-21T15:48:45.548" v="855"/>
          <ac:picMkLst>
            <pc:docMk/>
            <pc:sldMk cId="3435186227" sldId="307"/>
            <ac:picMk id="4" creationId="{E0607FD6-766E-4696-B152-E81AB9FCF726}"/>
          </ac:picMkLst>
        </pc:picChg>
      </pc:sldChg>
      <pc:sldChg chg="addSp modSp new mod">
        <pc:chgData name="Лілія Шатило" userId="1dfc6d7827872956" providerId="LiveId" clId="{B54E000F-BDCE-457E-A19E-6752EF83CC66}" dt="2026-07-21T15:49:59.031" v="862"/>
        <pc:sldMkLst>
          <pc:docMk/>
          <pc:sldMk cId="1030389607" sldId="308"/>
        </pc:sldMkLst>
        <pc:spChg chg="add mod">
          <ac:chgData name="Лілія Шатило" userId="1dfc6d7827872956" providerId="LiveId" clId="{B54E000F-BDCE-457E-A19E-6752EF83CC66}" dt="2026-07-21T15:49:21.955" v="861" actId="108"/>
          <ac:spMkLst>
            <pc:docMk/>
            <pc:sldMk cId="1030389607" sldId="308"/>
            <ac:spMk id="3" creationId="{531DCD97-7848-471D-8E00-F91D4A494E3C}"/>
          </ac:spMkLst>
        </pc:spChg>
        <pc:picChg chg="add mod">
          <ac:chgData name="Лілія Шатило" userId="1dfc6d7827872956" providerId="LiveId" clId="{B54E000F-BDCE-457E-A19E-6752EF83CC66}" dt="2026-07-21T15:49:59.031" v="862"/>
          <ac:picMkLst>
            <pc:docMk/>
            <pc:sldMk cId="1030389607" sldId="308"/>
            <ac:picMk id="4" creationId="{F02EC7D3-9E66-45E4-9F8C-A59397D7F0E2}"/>
          </ac:picMkLst>
        </pc:picChg>
      </pc:sldChg>
      <pc:sldChg chg="addSp modSp new mod">
        <pc:chgData name="Лілія Шатило" userId="1dfc6d7827872956" providerId="LiveId" clId="{B54E000F-BDCE-457E-A19E-6752EF83CC66}" dt="2026-07-21T15:53:04.418" v="878" actId="1440"/>
        <pc:sldMkLst>
          <pc:docMk/>
          <pc:sldMk cId="1544849979" sldId="309"/>
        </pc:sldMkLst>
        <pc:spChg chg="add mod">
          <ac:chgData name="Лілія Шатило" userId="1dfc6d7827872956" providerId="LiveId" clId="{B54E000F-BDCE-457E-A19E-6752EF83CC66}" dt="2026-07-21T15:50:40.483" v="868" actId="108"/>
          <ac:spMkLst>
            <pc:docMk/>
            <pc:sldMk cId="1544849979" sldId="309"/>
            <ac:spMk id="3" creationId="{6006F186-5E71-4761-9CC8-A1D3CD00F466}"/>
          </ac:spMkLst>
        </pc:spChg>
        <pc:picChg chg="add mod modCrop">
          <ac:chgData name="Лілія Шатило" userId="1dfc6d7827872956" providerId="LiveId" clId="{B54E000F-BDCE-457E-A19E-6752EF83CC66}" dt="2026-07-21T15:53:04.418" v="878" actId="1440"/>
          <ac:picMkLst>
            <pc:docMk/>
            <pc:sldMk cId="1544849979" sldId="309"/>
            <ac:picMk id="5" creationId="{7C2C2528-2F1D-4081-AD08-631BD3B1DC5A}"/>
          </ac:picMkLst>
        </pc:picChg>
      </pc:sldChg>
      <pc:sldChg chg="addSp modSp new mod">
        <pc:chgData name="Лілія Шатило" userId="1dfc6d7827872956" providerId="LiveId" clId="{B54E000F-BDCE-457E-A19E-6752EF83CC66}" dt="2026-07-21T15:59:02.407" v="893" actId="1440"/>
        <pc:sldMkLst>
          <pc:docMk/>
          <pc:sldMk cId="2885032178" sldId="310"/>
        </pc:sldMkLst>
        <pc:spChg chg="add mod">
          <ac:chgData name="Лілія Шатило" userId="1dfc6d7827872956" providerId="LiveId" clId="{B54E000F-BDCE-457E-A19E-6752EF83CC66}" dt="2026-07-21T15:53:41.315" v="884" actId="108"/>
          <ac:spMkLst>
            <pc:docMk/>
            <pc:sldMk cId="2885032178" sldId="310"/>
            <ac:spMk id="3" creationId="{EDDA64A9-0F20-464E-AB05-BF9ACEED521D}"/>
          </ac:spMkLst>
        </pc:spChg>
        <pc:picChg chg="add mod modCrop">
          <ac:chgData name="Лілія Шатило" userId="1dfc6d7827872956" providerId="LiveId" clId="{B54E000F-BDCE-457E-A19E-6752EF83CC66}" dt="2026-07-21T15:59:02.407" v="893" actId="1440"/>
          <ac:picMkLst>
            <pc:docMk/>
            <pc:sldMk cId="2885032178" sldId="310"/>
            <ac:picMk id="5" creationId="{0A81F62A-9AF1-4F9B-B3B1-64303632B60E}"/>
          </ac:picMkLst>
        </pc:picChg>
      </pc:sldChg>
      <pc:sldChg chg="addSp modSp new mod">
        <pc:chgData name="Лілія Шатило" userId="1dfc6d7827872956" providerId="LiveId" clId="{B54E000F-BDCE-457E-A19E-6752EF83CC66}" dt="2026-07-21T16:02:45.739" v="908" actId="1440"/>
        <pc:sldMkLst>
          <pc:docMk/>
          <pc:sldMk cId="1000804094" sldId="311"/>
        </pc:sldMkLst>
        <pc:spChg chg="add mod">
          <ac:chgData name="Лілія Шатило" userId="1dfc6d7827872956" providerId="LiveId" clId="{B54E000F-BDCE-457E-A19E-6752EF83CC66}" dt="2026-07-21T15:59:48.451" v="899" actId="108"/>
          <ac:spMkLst>
            <pc:docMk/>
            <pc:sldMk cId="1000804094" sldId="311"/>
            <ac:spMk id="3" creationId="{EAEB4979-8727-4C64-BDA4-A5C36F2EE5DE}"/>
          </ac:spMkLst>
        </pc:spChg>
        <pc:picChg chg="add mod modCrop">
          <ac:chgData name="Лілія Шатило" userId="1dfc6d7827872956" providerId="LiveId" clId="{B54E000F-BDCE-457E-A19E-6752EF83CC66}" dt="2026-07-21T16:02:45.739" v="908" actId="1440"/>
          <ac:picMkLst>
            <pc:docMk/>
            <pc:sldMk cId="1000804094" sldId="311"/>
            <ac:picMk id="5" creationId="{42055D21-22D2-4DCC-A34F-A93CEDA52AC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47BB4-3E68-E74B-97C0-1067FBD53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EF6815-D84D-784F-9D1E-8A81C8381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A2EBE-99F3-FC4A-90AA-CB556B350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F6DBF-AE10-014C-8E4A-02C6CD62A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6A688-0D07-CA46-A520-F9B7EAE2C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F8F8A5-A0C4-FE4C-A103-DB8532D85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04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1CE78-2B89-EF42-8D5B-99635FC7E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914127-21BD-F246-8083-C2F562838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BEBF2-206C-F84C-B7FC-47E9CDD29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9BB30-A9EC-7148-9095-C2B2A5536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19B2D-4F63-2C43-A1D8-200E82BDD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54880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0844A7-6D76-5A42-9DC8-B80F5DA451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A66FB6-58FB-A64D-A3A6-C20186C34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44913-F6E5-8747-95AD-AE2E08702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E29A2-4288-4647-9D3D-AA54F770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07F81-F6F6-8642-836E-F20C79D6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4655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160D8-AB70-8042-9A91-25D68ED76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B0BF5-D183-AF4A-AC65-E9476D2EF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B7B6D-BB07-B644-8B8F-822A681ED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71DF1-7B3A-4F46-898E-CE890ECC6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99E5B-D5DB-6B40-9705-1908B5C7E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720733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67002-C1CF-AD44-95A5-CEF97D9C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7EC07-3CF6-A94E-AF12-F838374FF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BF4E7-115B-4746-8981-4EC113BEE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92BC9-871A-2845-868A-3B32D76CD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ED723-5CEC-BF4E-A266-7F1691A33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8433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8A430-C0E1-924D-9A5F-9050CC94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B8922-5B4E-5C45-9EF5-27B59C9C86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53DA3-5D0F-2C44-9FF3-3FC763354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F86BA6-DDD7-1049-AF2C-4E006E55F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72E47D-E906-2047-AA7E-FE731453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58020C-EC27-3F4F-B896-0AE8827F8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8293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D371-F842-9F45-8DCF-0AE1599CE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78D21-7ABB-6C47-AAEE-FB91BDD06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43F726-BF62-0D4D-8446-973E36237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214565-6437-9A49-8EE5-DE42939238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CDB87B-FC67-FB41-9767-67538233EF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04A799-1079-EF4A-8720-A3B2E5924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81B470-F498-2046-901F-B2E9EDAC3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77859D-83F2-9B47-A5E2-6E6BA8D8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94328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9D537-8E8A-B445-A250-381A546D7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0B342B-BA2D-BD45-BAFA-956880DC4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9E2CDA-652B-5547-9A49-6B16B6AC5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526770-E8AC-2F4C-8825-F1E54AFF0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17819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5DB650-588A-064E-8132-D351C8A5C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924BAE-965D-3148-BBCE-F87977860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244C9-8974-DB45-B26A-DE57B89F0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9260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C11CD-F26F-6241-AE67-6E5233605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913FE-351A-6D40-AE86-8C1DCAACC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6B3C62-766C-5244-A9E0-8BF6F00A16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14F8AC-3C26-7249-9DCF-16EB87C04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139A2F-16A6-7343-A358-5CF1E3506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A89E3-B6B4-DF44-B2B7-9EE7B2BF4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5535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8261E-7B03-9541-93F2-54C8AEB0C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39F9A1-EAF7-014E-AC8B-1926C05C9D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E03628-0BE1-414C-8DBA-61366AB1D3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4B2C75-FB05-8C42-88F0-38CA8F5C4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C2430-D472-7A4D-9B8F-42554F5B0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EDC6E-59AB-C746-AB47-8D6D750DA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23983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BA3D3-1483-4144-9C72-A56D32FB5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1739FD-A815-5840-94EA-D0D90D898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AB137-293F-434C-B2D1-A913F6414F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ECE7E-E73E-2146-968E-0D5E54855CE2}" type="datetimeFigureOut">
              <a:rPr lang="en-UA" smtClean="0"/>
              <a:t>07/21/2026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8D4F9-E390-C04C-88F1-00B5AA4FE6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0A1002-27F4-2E42-9BC2-0788C8BA23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96559-E1B3-4847-9D2D-CEF46EDF8303}" type="slidenum">
              <a:rPr lang="en-UA" smtClean="0"/>
              <a:t>‹№›</a:t>
            </a:fld>
            <a:endParaRPr lang="en-U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404BB3-4A3E-134A-875A-8AE017E7477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370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08773-E024-8941-80FE-CB5B04C64F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365" y="2358096"/>
            <a:ext cx="12030635" cy="2387600"/>
          </a:xfrm>
        </p:spPr>
        <p:txBody>
          <a:bodyPr>
            <a:no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b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РЕЗУЛЬТАТАМИ АНОНІМНОГО ОПИТУВАННЯ</a:t>
            </a:r>
            <a:b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НАУКОВО-ПЕДАГОГІЧНИХ ПРАЦІВНИКІВ</a:t>
            </a:r>
            <a:b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 АКАДЕМІЇ СТАТИСТИКИ, ОБЛІКУ ТА АУДИТУ</a:t>
            </a:r>
            <a:endParaRPr lang="en-U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22BDB3-35C5-1D47-9EEC-DE6956B3F3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1442" y="4963276"/>
            <a:ext cx="6036623" cy="1655762"/>
          </a:xfrm>
        </p:spPr>
        <p:txBody>
          <a:bodyPr/>
          <a:lstStyle/>
          <a:p>
            <a:endParaRPr lang="uk-UA" dirty="0"/>
          </a:p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рік</a:t>
            </a:r>
            <a:endParaRPr lang="en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395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D8B138-6260-4D5E-9C6F-6A1DCC3A973F}"/>
              </a:ext>
            </a:extLst>
          </p:cNvPr>
          <p:cNvSpPr txBox="1"/>
          <p:nvPr/>
        </p:nvSpPr>
        <p:spPr>
          <a:xfrm>
            <a:off x="0" y="246094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маєте</a:t>
            </a:r>
            <a:r>
              <a:rPr lang="ru-RU" dirty="0"/>
              <a:t> Ви доступ до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необхідних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для </a:t>
            </a:r>
            <a:r>
              <a:rPr lang="ru-RU" dirty="0" err="1"/>
              <a:t>дистанційного</a:t>
            </a:r>
            <a:r>
              <a:rPr lang="ru-RU" dirty="0"/>
              <a:t> </a:t>
            </a:r>
            <a:r>
              <a:rPr lang="ru-RU" dirty="0" err="1"/>
              <a:t>викладання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C62DC2-FEE9-4770-9D28-75B137073B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54" t="31455" r="25360" b="9959"/>
          <a:stretch/>
        </p:blipFill>
        <p:spPr>
          <a:xfrm>
            <a:off x="2870314" y="2008094"/>
            <a:ext cx="6451371" cy="2841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67128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91A6E6-E433-4A48-9913-F25F310CC0B9}"/>
              </a:ext>
            </a:extLst>
          </p:cNvPr>
          <p:cNvSpPr txBox="1"/>
          <p:nvPr/>
        </p:nvSpPr>
        <p:spPr>
          <a:xfrm>
            <a:off x="0" y="237129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 Ви </a:t>
            </a:r>
            <a:r>
              <a:rPr lang="ru-RU" dirty="0" err="1"/>
              <a:t>розкладом</a:t>
            </a:r>
            <a:r>
              <a:rPr lang="ru-RU" dirty="0"/>
              <a:t> занять у </a:t>
            </a:r>
            <a:r>
              <a:rPr lang="ru-RU" dirty="0" err="1"/>
              <a:t>дистанційному</a:t>
            </a:r>
            <a:r>
              <a:rPr lang="ru-RU" dirty="0"/>
              <a:t> </a:t>
            </a:r>
            <a:r>
              <a:rPr lang="ru-RU" dirty="0" err="1"/>
              <a:t>режимі</a:t>
            </a:r>
            <a:r>
              <a:rPr lang="ru-RU" dirty="0"/>
              <a:t>? 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FF24BE-7A8F-4D51-9228-08C7A5920F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41" t="27614" r="24544" b="11175"/>
          <a:stretch/>
        </p:blipFill>
        <p:spPr>
          <a:xfrm>
            <a:off x="2473955" y="1946975"/>
            <a:ext cx="7244090" cy="2964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97030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598B71-CCC0-4B6F-9719-E15B62DED84F}"/>
              </a:ext>
            </a:extLst>
          </p:cNvPr>
          <p:cNvSpPr txBox="1"/>
          <p:nvPr/>
        </p:nvSpPr>
        <p:spPr>
          <a:xfrm>
            <a:off x="0" y="31378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отримуєте</a:t>
            </a:r>
            <a:r>
              <a:rPr lang="ru-RU" dirty="0"/>
              <a:t> Ви </a:t>
            </a:r>
            <a:r>
              <a:rPr lang="ru-RU" dirty="0" err="1"/>
              <a:t>достатньо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в </a:t>
            </a:r>
            <a:r>
              <a:rPr lang="ru-RU" dirty="0" err="1"/>
              <a:t>освітньому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дистанційного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7DB16C-15BA-482F-B059-25396CC16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41" t="27614" r="24544" b="11175"/>
          <a:stretch/>
        </p:blipFill>
        <p:spPr>
          <a:xfrm>
            <a:off x="2473955" y="1946975"/>
            <a:ext cx="7244090" cy="2964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76965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F5935C-72C5-43FD-AEED-3E038A9F77E1}"/>
              </a:ext>
            </a:extLst>
          </p:cNvPr>
          <p:cNvSpPr txBox="1"/>
          <p:nvPr/>
        </p:nvSpPr>
        <p:spPr>
          <a:xfrm>
            <a:off x="0" y="219200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Наскільки</a:t>
            </a:r>
            <a:r>
              <a:rPr lang="ru-RU" dirty="0"/>
              <a:t> </a:t>
            </a:r>
            <a:r>
              <a:rPr lang="ru-RU" dirty="0" err="1"/>
              <a:t>ефективною</a:t>
            </a:r>
            <a:r>
              <a:rPr lang="ru-RU" dirty="0"/>
              <a:t> є </a:t>
            </a:r>
            <a:r>
              <a:rPr lang="ru-RU" dirty="0" err="1"/>
              <a:t>технічна</a:t>
            </a:r>
            <a:r>
              <a:rPr lang="ru-RU" dirty="0"/>
              <a:t> </a:t>
            </a:r>
            <a:r>
              <a:rPr lang="ru-RU" dirty="0" err="1"/>
              <a:t>підтримка</a:t>
            </a:r>
            <a:r>
              <a:rPr lang="ru-RU" dirty="0"/>
              <a:t> </a:t>
            </a:r>
            <a:r>
              <a:rPr lang="ru-RU" dirty="0" err="1"/>
              <a:t>Академії</a:t>
            </a:r>
            <a:r>
              <a:rPr lang="ru-RU" dirty="0"/>
              <a:t> у </a:t>
            </a:r>
            <a:r>
              <a:rPr lang="ru-RU" dirty="0" err="1"/>
              <a:t>вирішенні</a:t>
            </a:r>
            <a:r>
              <a:rPr lang="ru-RU" dirty="0"/>
              <a:t> проблем </a:t>
            </a:r>
            <a:r>
              <a:rPr lang="ru-RU" dirty="0" err="1"/>
              <a:t>дистанційного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5CAF89-8310-4ECE-BC73-6D557F0009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32" t="26038" r="5484" b="12658"/>
          <a:stretch/>
        </p:blipFill>
        <p:spPr>
          <a:xfrm>
            <a:off x="1750666" y="2303930"/>
            <a:ext cx="8690668" cy="3137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32154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399703-8933-4DEE-A542-F53570C09F24}"/>
              </a:ext>
            </a:extLst>
          </p:cNvPr>
          <p:cNvSpPr txBox="1"/>
          <p:nvPr/>
        </p:nvSpPr>
        <p:spPr>
          <a:xfrm>
            <a:off x="0" y="335741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вистачає</a:t>
            </a:r>
            <a:r>
              <a:rPr lang="ru-RU" dirty="0"/>
              <a:t> у Вас </a:t>
            </a:r>
            <a:r>
              <a:rPr lang="ru-RU" dirty="0" err="1"/>
              <a:t>методичних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для </a:t>
            </a:r>
            <a:r>
              <a:rPr lang="ru-RU" dirty="0" err="1"/>
              <a:t>викладання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3FD22E-B78F-4CA6-85EC-AD229E644B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54" t="31455" r="25360" b="9959"/>
          <a:stretch/>
        </p:blipFill>
        <p:spPr>
          <a:xfrm>
            <a:off x="2870314" y="2008094"/>
            <a:ext cx="6451371" cy="2841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65837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EFD0E3-B536-4CF6-A8A6-B626E94B60B1}"/>
              </a:ext>
            </a:extLst>
          </p:cNvPr>
          <p:cNvSpPr txBox="1"/>
          <p:nvPr/>
        </p:nvSpPr>
        <p:spPr>
          <a:xfrm>
            <a:off x="0" y="210235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 Ви </a:t>
            </a:r>
            <a:r>
              <a:rPr lang="ru-RU" dirty="0" err="1"/>
              <a:t>рівнем</a:t>
            </a:r>
            <a:r>
              <a:rPr lang="ru-RU" dirty="0"/>
              <a:t> доступу до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бібліотек</a:t>
            </a:r>
            <a:r>
              <a:rPr lang="ru-RU" dirty="0"/>
              <a:t> та </a:t>
            </a:r>
            <a:r>
              <a:rPr lang="ru-RU" dirty="0" err="1"/>
              <a:t>освітньої</a:t>
            </a:r>
            <a:r>
              <a:rPr lang="ru-RU" dirty="0"/>
              <a:t> </a:t>
            </a:r>
            <a:r>
              <a:rPr lang="ru-RU" dirty="0" err="1"/>
              <a:t>платформи</a:t>
            </a:r>
            <a:r>
              <a:rPr lang="ru-RU" dirty="0"/>
              <a:t> НАСОА?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C1C1A1-D2B5-43EC-A46F-3F5C715448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25" t="31036" r="24222" b="12907"/>
          <a:stretch/>
        </p:blipFill>
        <p:spPr>
          <a:xfrm>
            <a:off x="2321859" y="2277671"/>
            <a:ext cx="7704281" cy="326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594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701A32-8DB0-40EF-B606-2D1085A2C90B}"/>
              </a:ext>
            </a:extLst>
          </p:cNvPr>
          <p:cNvSpPr txBox="1"/>
          <p:nvPr/>
        </p:nvSpPr>
        <p:spPr>
          <a:xfrm>
            <a:off x="0" y="251029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 Ви </a:t>
            </a:r>
            <a:r>
              <a:rPr lang="ru-RU" dirty="0" err="1"/>
              <a:t>роботою</a:t>
            </a:r>
            <a:r>
              <a:rPr lang="ru-RU" dirty="0"/>
              <a:t> </a:t>
            </a:r>
            <a:r>
              <a:rPr lang="ru-RU" dirty="0" err="1"/>
              <a:t>Moodle</a:t>
            </a:r>
            <a:r>
              <a:rPr lang="ru-RU" dirty="0"/>
              <a:t>? (</a:t>
            </a:r>
            <a:r>
              <a:rPr lang="ru-RU" dirty="0" err="1"/>
              <a:t>Оцінити</a:t>
            </a:r>
            <a:r>
              <a:rPr lang="ru-RU" dirty="0"/>
              <a:t>  платформу за шкалою 1-5, де 1 </a:t>
            </a:r>
            <a:r>
              <a:rPr lang="ru-RU" dirty="0" err="1"/>
              <a:t>зовсім</a:t>
            </a:r>
            <a:r>
              <a:rPr lang="ru-RU" dirty="0"/>
              <a:t> не </a:t>
            </a:r>
            <a:r>
              <a:rPr lang="ru-RU" dirty="0" err="1"/>
              <a:t>задоволені</a:t>
            </a:r>
            <a:r>
              <a:rPr lang="ru-RU" dirty="0"/>
              <a:t>, а 5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)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EB3742-CE5C-4FDF-B38E-34E8BECE53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66" t="29593" r="1701" b="9726"/>
          <a:stretch/>
        </p:blipFill>
        <p:spPr>
          <a:xfrm>
            <a:off x="1440870" y="2263589"/>
            <a:ext cx="9310259" cy="2962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05142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E93D64-BFF1-4B4B-9F9E-768B6B064B44}"/>
              </a:ext>
            </a:extLst>
          </p:cNvPr>
          <p:cNvSpPr txBox="1"/>
          <p:nvPr/>
        </p:nvSpPr>
        <p:spPr>
          <a:xfrm>
            <a:off x="0" y="286888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 Ви </a:t>
            </a:r>
            <a:r>
              <a:rPr lang="ru-RU" dirty="0" err="1"/>
              <a:t>роботою</a:t>
            </a:r>
            <a:r>
              <a:rPr lang="ru-RU" dirty="0"/>
              <a:t> </a:t>
            </a:r>
            <a:r>
              <a:rPr lang="ru-RU" dirty="0" err="1"/>
              <a:t>Teams</a:t>
            </a:r>
            <a:r>
              <a:rPr lang="ru-RU" dirty="0"/>
              <a:t>? (</a:t>
            </a:r>
            <a:r>
              <a:rPr lang="ru-RU" dirty="0" err="1"/>
              <a:t>Оцінити</a:t>
            </a:r>
            <a:r>
              <a:rPr lang="ru-RU" dirty="0"/>
              <a:t>  платформу за шкалою 1-5, де 1 </a:t>
            </a:r>
            <a:r>
              <a:rPr lang="ru-RU" dirty="0" err="1"/>
              <a:t>зовсім</a:t>
            </a:r>
            <a:r>
              <a:rPr lang="ru-RU" dirty="0"/>
              <a:t> не </a:t>
            </a:r>
            <a:r>
              <a:rPr lang="ru-RU" dirty="0" err="1"/>
              <a:t>задоволені</a:t>
            </a:r>
            <a:r>
              <a:rPr lang="ru-RU" dirty="0"/>
              <a:t>, а 5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)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62E2D8-3234-4447-BB52-1738BDA8D2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39" t="31577" r="1701" b="8522"/>
          <a:stretch/>
        </p:blipFill>
        <p:spPr>
          <a:xfrm>
            <a:off x="1479306" y="2115672"/>
            <a:ext cx="9233388" cy="28776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7195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709820-D590-4604-AFA5-45AF6392F7F5}"/>
              </a:ext>
            </a:extLst>
          </p:cNvPr>
          <p:cNvSpPr txBox="1"/>
          <p:nvPr/>
        </p:nvSpPr>
        <p:spPr>
          <a:xfrm>
            <a:off x="0" y="27792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 Ви </a:t>
            </a:r>
            <a:r>
              <a:rPr lang="ru-RU" dirty="0" err="1"/>
              <a:t>роботою</a:t>
            </a:r>
            <a:r>
              <a:rPr lang="ru-RU" dirty="0"/>
              <a:t> Zoom? (</a:t>
            </a:r>
            <a:r>
              <a:rPr lang="ru-RU" dirty="0" err="1"/>
              <a:t>Оцінити</a:t>
            </a:r>
            <a:r>
              <a:rPr lang="ru-RU" dirty="0"/>
              <a:t> </a:t>
            </a:r>
            <a:r>
              <a:rPr lang="ru-RU" dirty="0" err="1"/>
              <a:t>кожну</a:t>
            </a:r>
            <a:r>
              <a:rPr lang="ru-RU" dirty="0"/>
              <a:t> платформу за шкалою 1-5, де 1 </a:t>
            </a:r>
            <a:r>
              <a:rPr lang="ru-RU" dirty="0" err="1"/>
              <a:t>зовсім</a:t>
            </a:r>
            <a:r>
              <a:rPr lang="ru-RU" dirty="0"/>
              <a:t> не </a:t>
            </a:r>
            <a:r>
              <a:rPr lang="ru-RU" dirty="0" err="1"/>
              <a:t>задоволені</a:t>
            </a:r>
            <a:r>
              <a:rPr lang="ru-RU" dirty="0"/>
              <a:t>, а 5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)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300576-1239-43A0-B18D-5C074A212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89" t="27766" r="2849" b="11840"/>
          <a:stretch/>
        </p:blipFill>
        <p:spPr>
          <a:xfrm>
            <a:off x="1358338" y="2286000"/>
            <a:ext cx="9475324" cy="3101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49256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77B60C-CDD3-4482-AD3B-958786B4191D}"/>
              </a:ext>
            </a:extLst>
          </p:cNvPr>
          <p:cNvSpPr txBox="1"/>
          <p:nvPr/>
        </p:nvSpPr>
        <p:spPr>
          <a:xfrm>
            <a:off x="0" y="375628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На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рівнях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Ви </a:t>
            </a:r>
            <a:r>
              <a:rPr lang="ru-RU" dirty="0" err="1"/>
              <a:t>викладаєте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3B973D-9AC2-4956-8738-00D3357C03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59" t="28750" r="22151" b="12584"/>
          <a:stretch/>
        </p:blipFill>
        <p:spPr>
          <a:xfrm>
            <a:off x="2582951" y="2061882"/>
            <a:ext cx="7026097" cy="2949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08111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91C397-BD28-44F2-8496-8C4A9BE00CE3}"/>
              </a:ext>
            </a:extLst>
          </p:cNvPr>
          <p:cNvSpPr txBox="1"/>
          <p:nvPr/>
        </p:nvSpPr>
        <p:spPr>
          <a:xfrm>
            <a:off x="0" y="753558"/>
            <a:ext cx="12192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 метою оцінювання якості освітнього процесу та визначення рівня задоволеності науково-педагогічних працівників умовами професійної діяльності в Національній академії статистики, обліку та аудиту було проведено анонімне опитування. Анкета охоплювала питання організації освітнього процесу, рівня його забезпечення, дотримання принципів академічної доброчесності, можливостей професійного розвитку, соціально-психологічного клімату, наявності корупційних ризиків і конфліктних ситуацій. 												В опитуванні взяли участь </a:t>
            </a:r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62 науково-педагогічні працівники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	Отримані результати дають змогу визначити сильні сторони, виявити проблемні аспекти та окреслити напрями подальшого вдосконалення внутрішньої системи забезпечення якості освіти в Академії.</a:t>
            </a:r>
          </a:p>
        </p:txBody>
      </p:sp>
    </p:spTree>
    <p:extLst>
      <p:ext uri="{BB962C8B-B14F-4D97-AF65-F5344CB8AC3E}">
        <p14:creationId xmlns:p14="http://schemas.microsoft.com/office/powerpoint/2010/main" val="434054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06836A-53A9-425F-9365-489F58989216}"/>
              </a:ext>
            </a:extLst>
          </p:cNvPr>
          <p:cNvSpPr txBox="1"/>
          <p:nvPr/>
        </p:nvSpPr>
        <p:spPr>
          <a:xfrm>
            <a:off x="0" y="255058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маєте</a:t>
            </a:r>
            <a:r>
              <a:rPr lang="ru-RU" dirty="0"/>
              <a:t> Ви </a:t>
            </a:r>
            <a:r>
              <a:rPr lang="ru-RU" dirty="0" err="1"/>
              <a:t>можливість</a:t>
            </a:r>
            <a:r>
              <a:rPr lang="ru-RU" dirty="0"/>
              <a:t> регулярно </a:t>
            </a:r>
            <a:r>
              <a:rPr lang="ru-RU" dirty="0" err="1"/>
              <a:t>підвищувати</a:t>
            </a:r>
            <a:r>
              <a:rPr lang="ru-RU" dirty="0"/>
              <a:t> </a:t>
            </a:r>
            <a:r>
              <a:rPr lang="ru-RU" dirty="0" err="1"/>
              <a:t>кваліфікацію</a:t>
            </a:r>
            <a:r>
              <a:rPr lang="ru-RU" dirty="0"/>
              <a:t>? 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04DDD3-736C-43F1-B8C8-3338C8BB25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8" t="27002" r="18735" b="13334"/>
          <a:stretch/>
        </p:blipFill>
        <p:spPr>
          <a:xfrm>
            <a:off x="2402622" y="2348754"/>
            <a:ext cx="7386756" cy="29314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76516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DEDFB4-88B9-4319-9132-0CBAE5DD1FBF}"/>
              </a:ext>
            </a:extLst>
          </p:cNvPr>
          <p:cNvSpPr txBox="1"/>
          <p:nvPr/>
        </p:nvSpPr>
        <p:spPr>
          <a:xfrm>
            <a:off x="0" y="166318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кваліфікації</a:t>
            </a:r>
            <a:r>
              <a:rPr lang="ru-RU" dirty="0"/>
              <a:t> Ви </a:t>
            </a:r>
            <a:r>
              <a:rPr lang="ru-RU" dirty="0" err="1"/>
              <a:t>вважаєте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ефективними</a:t>
            </a:r>
            <a:r>
              <a:rPr lang="ru-RU" dirty="0"/>
              <a:t> для </a:t>
            </a:r>
            <a:r>
              <a:rPr lang="ru-RU" dirty="0" err="1"/>
              <a:t>Вашого</a:t>
            </a:r>
            <a:r>
              <a:rPr lang="ru-RU" dirty="0"/>
              <a:t> </a:t>
            </a:r>
            <a:r>
              <a:rPr lang="ru-RU" dirty="0" err="1"/>
              <a:t>професійного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?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можна</a:t>
            </a:r>
            <a:r>
              <a:rPr lang="ru-RU" dirty="0"/>
              <a:t> обрати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варіантів</a:t>
            </a:r>
            <a:r>
              <a:rPr lang="ru-RU" dirty="0"/>
              <a:t>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534FEA-E34D-4C57-A66D-E24FB4D4F6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34" t="31871" r="1962" b="6348"/>
          <a:stretch/>
        </p:blipFill>
        <p:spPr>
          <a:xfrm>
            <a:off x="1305436" y="2124635"/>
            <a:ext cx="9581128" cy="3218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3101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3F0C18-1AFD-4DE8-9C7B-37A26A3E9827}"/>
              </a:ext>
            </a:extLst>
          </p:cNvPr>
          <p:cNvSpPr txBox="1"/>
          <p:nvPr/>
        </p:nvSpPr>
        <p:spPr>
          <a:xfrm>
            <a:off x="0" y="272988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Наскільки</a:t>
            </a:r>
            <a:r>
              <a:rPr lang="ru-RU" dirty="0"/>
              <a:t> </a:t>
            </a:r>
            <a:r>
              <a:rPr lang="ru-RU" dirty="0" err="1"/>
              <a:t>важливим</a:t>
            </a:r>
            <a:r>
              <a:rPr lang="ru-RU" dirty="0"/>
              <a:t> для Вас є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кваліфікації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28F423-EE9D-47B2-9E12-A2CD61A7A4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51" t="30038" r="20081" b="11375"/>
          <a:stretch/>
        </p:blipFill>
        <p:spPr>
          <a:xfrm>
            <a:off x="2672040" y="2088774"/>
            <a:ext cx="6847919" cy="3043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45208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B1800B-66A4-49DB-87F3-29EAD9A34944}"/>
              </a:ext>
            </a:extLst>
          </p:cNvPr>
          <p:cNvSpPr txBox="1"/>
          <p:nvPr/>
        </p:nvSpPr>
        <p:spPr>
          <a:xfrm>
            <a:off x="0" y="224135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є у Вас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участь у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проєктах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стажуваннях</a:t>
            </a:r>
            <a:r>
              <a:rPr lang="ru-RU" dirty="0"/>
              <a:t> для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кваліфікації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2C9C56-1147-4BB4-AB74-95F049B5E6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88" t="26416" r="10867" b="11599"/>
          <a:stretch/>
        </p:blipFill>
        <p:spPr>
          <a:xfrm>
            <a:off x="2248177" y="2052918"/>
            <a:ext cx="7695646" cy="2976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37960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2B33E5-5238-4D18-9BC7-F06020B8BA95}"/>
              </a:ext>
            </a:extLst>
          </p:cNvPr>
          <p:cNvSpPr txBox="1"/>
          <p:nvPr/>
        </p:nvSpPr>
        <p:spPr>
          <a:xfrm>
            <a:off x="0" y="224135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Вас </a:t>
            </a:r>
            <a:r>
              <a:rPr lang="ru-RU" dirty="0" err="1"/>
              <a:t>мотивувати</a:t>
            </a:r>
            <a:r>
              <a:rPr lang="ru-RU" dirty="0"/>
              <a:t>  до </a:t>
            </a:r>
            <a:r>
              <a:rPr lang="ru-RU" dirty="0" err="1"/>
              <a:t>участі</a:t>
            </a:r>
            <a:r>
              <a:rPr lang="ru-RU" dirty="0"/>
              <a:t> курсах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тренінгах</a:t>
            </a:r>
            <a:r>
              <a:rPr lang="ru-RU" dirty="0"/>
              <a:t> з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кваліфікації</a:t>
            </a:r>
            <a:r>
              <a:rPr lang="ru-RU" dirty="0"/>
              <a:t>?  (</a:t>
            </a:r>
            <a:r>
              <a:rPr lang="ru-RU" dirty="0" err="1"/>
              <a:t>можна</a:t>
            </a:r>
            <a:r>
              <a:rPr lang="ru-RU" dirty="0"/>
              <a:t> обрати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варіантів</a:t>
            </a:r>
            <a:r>
              <a:rPr lang="ru-RU" dirty="0"/>
              <a:t>)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9B6F26-5233-41FC-B726-C9239EF47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443" r="5559"/>
          <a:stretch/>
        </p:blipFill>
        <p:spPr>
          <a:xfrm>
            <a:off x="1114936" y="2009660"/>
            <a:ext cx="9962128" cy="3673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43111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CA6265-90C8-4ACA-8816-E78296AC917B}"/>
              </a:ext>
            </a:extLst>
          </p:cNvPr>
          <p:cNvSpPr txBox="1"/>
          <p:nvPr/>
        </p:nvSpPr>
        <p:spPr>
          <a:xfrm>
            <a:off x="0" y="290918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брали Ви участь у </a:t>
            </a:r>
            <a:r>
              <a:rPr lang="ru-RU" dirty="0" err="1"/>
              <a:t>конференціях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освітніх</a:t>
            </a:r>
            <a:r>
              <a:rPr lang="ru-RU" dirty="0"/>
              <a:t> заходах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року? 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DBC280-76A9-4ABC-9FEE-E50A2ED93F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45" t="28334" r="30124" b="8001"/>
          <a:stretch/>
        </p:blipFill>
        <p:spPr>
          <a:xfrm>
            <a:off x="3396362" y="2079811"/>
            <a:ext cx="5399275" cy="2958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55989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3EB294-BDE4-417E-8CC3-118B3DC48AF7}"/>
              </a:ext>
            </a:extLst>
          </p:cNvPr>
          <p:cNvSpPr txBox="1"/>
          <p:nvPr/>
        </p:nvSpPr>
        <p:spPr>
          <a:xfrm>
            <a:off x="0" y="264023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 Наскільки ефективною є взаємодія з колегами щодо обміну досвідом?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3AF95B-4116-4007-8722-D314E125A4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51" t="29695" r="15423" b="13115"/>
          <a:stretch/>
        </p:blipFill>
        <p:spPr>
          <a:xfrm>
            <a:off x="2319948" y="1815354"/>
            <a:ext cx="7552104" cy="2980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62440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9A6CB6-828F-4354-AA60-894C5E1B76AA}"/>
              </a:ext>
            </a:extLst>
          </p:cNvPr>
          <p:cNvSpPr txBox="1"/>
          <p:nvPr/>
        </p:nvSpPr>
        <p:spPr>
          <a:xfrm>
            <a:off x="0" y="192306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отримуєте Ви підтримку від адміністрації Академії щодо Вашого професійного розвитку?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4AF840-6E07-44C4-8AD0-6B10E8B43A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8" t="29695" r="25878" b="12394"/>
          <a:stretch/>
        </p:blipFill>
        <p:spPr>
          <a:xfrm>
            <a:off x="2939252" y="1663586"/>
            <a:ext cx="6313495" cy="3024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942882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9D147F-972F-47AA-83D7-747C74CF1D0C}"/>
              </a:ext>
            </a:extLst>
          </p:cNvPr>
          <p:cNvSpPr txBox="1"/>
          <p:nvPr/>
        </p:nvSpPr>
        <p:spPr>
          <a:xfrm>
            <a:off x="0" y="201270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 Ви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професійного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F96227-F075-4BAE-82E9-8D79DDB403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8" t="29695" r="25878" b="12394"/>
          <a:stretch/>
        </p:blipFill>
        <p:spPr>
          <a:xfrm>
            <a:off x="2939252" y="1663586"/>
            <a:ext cx="6313495" cy="3024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020572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E1BCB9-C872-4B63-BBB3-79B812F0917E}"/>
              </a:ext>
            </a:extLst>
          </p:cNvPr>
          <p:cNvSpPr txBox="1"/>
          <p:nvPr/>
        </p:nvSpPr>
        <p:spPr>
          <a:xfrm>
            <a:off x="0" y="317811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отримували</a:t>
            </a:r>
            <a:r>
              <a:rPr lang="ru-RU" dirty="0"/>
              <a:t> Ви </a:t>
            </a:r>
            <a:r>
              <a:rPr lang="ru-RU" dirty="0" err="1"/>
              <a:t>матеріальне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моральне</a:t>
            </a:r>
            <a:r>
              <a:rPr lang="ru-RU" dirty="0"/>
              <a:t> </a:t>
            </a:r>
            <a:r>
              <a:rPr lang="ru-RU" dirty="0" err="1"/>
              <a:t>заохочення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669E3E-2225-4A6A-A7E6-089B4003DF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45" t="28334" r="30124" b="8001"/>
          <a:stretch/>
        </p:blipFill>
        <p:spPr>
          <a:xfrm>
            <a:off x="3396362" y="2079811"/>
            <a:ext cx="5399275" cy="2958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12569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9C910D-FF9D-4836-8635-154DD96578E3}"/>
              </a:ext>
            </a:extLst>
          </p:cNvPr>
          <p:cNvSpPr txBox="1"/>
          <p:nvPr/>
        </p:nvSpPr>
        <p:spPr>
          <a:xfrm>
            <a:off x="3048000" y="51009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i="0" dirty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Ваша стать: 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4D1F841-09BE-4487-BD23-4221FB573C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44" t="24175" r="26985" b="9365"/>
          <a:stretch/>
        </p:blipFill>
        <p:spPr>
          <a:xfrm>
            <a:off x="2958352" y="1999130"/>
            <a:ext cx="6275295" cy="3218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865175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ED2180-1BEA-446C-BB01-A7CC477BD6C2}"/>
              </a:ext>
            </a:extLst>
          </p:cNvPr>
          <p:cNvSpPr txBox="1"/>
          <p:nvPr/>
        </p:nvSpPr>
        <p:spPr>
          <a:xfrm>
            <a:off x="0" y="281953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 Ви </a:t>
            </a:r>
            <a:r>
              <a:rPr lang="ru-RU" dirty="0" err="1"/>
              <a:t>загальним</a:t>
            </a:r>
            <a:r>
              <a:rPr lang="ru-RU" dirty="0"/>
              <a:t> </a:t>
            </a:r>
            <a:r>
              <a:rPr lang="ru-RU" dirty="0" err="1"/>
              <a:t>кліматом</a:t>
            </a:r>
            <a:r>
              <a:rPr lang="ru-RU" dirty="0"/>
              <a:t> в </a:t>
            </a:r>
            <a:r>
              <a:rPr lang="ru-RU" dirty="0" err="1"/>
              <a:t>колективі</a:t>
            </a:r>
            <a:r>
              <a:rPr lang="ru-RU" dirty="0"/>
              <a:t> </a:t>
            </a:r>
            <a:r>
              <a:rPr lang="ru-RU" dirty="0" err="1"/>
              <a:t>Академії</a:t>
            </a:r>
            <a:r>
              <a:rPr lang="ru-RU" dirty="0"/>
              <a:t>? 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5D6606-D03F-450E-8B3F-AF8C2D946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27" t="28228" r="25568" b="12440"/>
          <a:stretch/>
        </p:blipFill>
        <p:spPr>
          <a:xfrm>
            <a:off x="2909642" y="2066365"/>
            <a:ext cx="6372715" cy="2900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41669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42A19F-CFAD-4434-B44C-D9E5E13AAFB2}"/>
              </a:ext>
            </a:extLst>
          </p:cNvPr>
          <p:cNvSpPr txBox="1"/>
          <p:nvPr/>
        </p:nvSpPr>
        <p:spPr>
          <a:xfrm>
            <a:off x="0" y="344705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Як Ви </a:t>
            </a:r>
            <a:r>
              <a:rPr lang="ru-RU" dirty="0" err="1"/>
              <a:t>оцінюєте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психологічного</a:t>
            </a:r>
            <a:r>
              <a:rPr lang="ru-RU" dirty="0"/>
              <a:t> комфорту у </a:t>
            </a:r>
            <a:r>
              <a:rPr lang="ru-RU" dirty="0" err="1"/>
              <a:t>Вашому</a:t>
            </a:r>
            <a:r>
              <a:rPr lang="ru-RU" dirty="0"/>
              <a:t> </a:t>
            </a:r>
            <a:r>
              <a:rPr lang="ru-RU" dirty="0" err="1"/>
              <a:t>колективі</a:t>
            </a:r>
            <a:r>
              <a:rPr lang="ru-RU" dirty="0"/>
              <a:t>? 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EF4CBA-C612-4A7F-8265-8D343D4B9D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15" t="23735" r="2068" b="12116"/>
          <a:stretch/>
        </p:blipFill>
        <p:spPr>
          <a:xfrm>
            <a:off x="1899529" y="1933109"/>
            <a:ext cx="8392942" cy="29974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290102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BE97B6-28BC-4BEA-804A-944CC19E7458}"/>
              </a:ext>
            </a:extLst>
          </p:cNvPr>
          <p:cNvSpPr txBox="1"/>
          <p:nvPr/>
        </p:nvSpPr>
        <p:spPr>
          <a:xfrm>
            <a:off x="0" y="192305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вважаєте Ви, що маєте достатню підтримку від адміністрації та колег?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005193-0561-4C01-B294-24F09BE4AE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45" t="29823" r="19460" b="11750"/>
          <a:stretch/>
        </p:blipFill>
        <p:spPr>
          <a:xfrm>
            <a:off x="2156864" y="1905632"/>
            <a:ext cx="7426767" cy="3096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133269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D6F41D-857A-4F51-AB54-9CC68F120B5E}"/>
              </a:ext>
            </a:extLst>
          </p:cNvPr>
          <p:cNvSpPr txBox="1"/>
          <p:nvPr/>
        </p:nvSpPr>
        <p:spPr>
          <a:xfrm>
            <a:off x="0" y="246094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є в </a:t>
            </a:r>
            <a:r>
              <a:rPr lang="ru-RU" dirty="0" err="1"/>
              <a:t>Академії</a:t>
            </a:r>
            <a:r>
              <a:rPr lang="ru-RU" dirty="0"/>
              <a:t> </a:t>
            </a:r>
            <a:r>
              <a:rPr lang="ru-RU" dirty="0" err="1"/>
              <a:t>ефективні</a:t>
            </a:r>
            <a:r>
              <a:rPr lang="ru-RU" dirty="0"/>
              <a:t> </a:t>
            </a:r>
            <a:r>
              <a:rPr lang="ru-RU" dirty="0" err="1"/>
              <a:t>механізми</a:t>
            </a:r>
            <a:r>
              <a:rPr lang="ru-RU" dirty="0"/>
              <a:t> для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конфліктних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? 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5E05E6-CF59-473E-9F9B-B881FCA1CC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66" t="29455" r="19046" b="12154"/>
          <a:stretch/>
        </p:blipFill>
        <p:spPr>
          <a:xfrm>
            <a:off x="2428773" y="2442883"/>
            <a:ext cx="7334454" cy="3160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202271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C7B190-7A55-4024-97A5-3FDDAB233650}"/>
              </a:ext>
            </a:extLst>
          </p:cNvPr>
          <p:cNvSpPr txBox="1"/>
          <p:nvPr/>
        </p:nvSpPr>
        <p:spPr>
          <a:xfrm>
            <a:off x="0" y="219200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маєте</a:t>
            </a:r>
            <a:r>
              <a:rPr lang="ru-RU" dirty="0"/>
              <a:t> Ви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висловлювати</a:t>
            </a:r>
            <a:r>
              <a:rPr lang="ru-RU" dirty="0"/>
              <a:t> свою думку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освітнього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65EEAC-EA3D-497B-9542-8885A736F8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54" t="31455" r="25360" b="9959"/>
          <a:stretch/>
        </p:blipFill>
        <p:spPr>
          <a:xfrm>
            <a:off x="2870314" y="2008094"/>
            <a:ext cx="6451371" cy="2841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592032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1D9668-3CD3-43C1-99F0-5A85A79C4857}"/>
              </a:ext>
            </a:extLst>
          </p:cNvPr>
          <p:cNvSpPr txBox="1"/>
          <p:nvPr/>
        </p:nvSpPr>
        <p:spPr>
          <a:xfrm>
            <a:off x="0" y="30884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маєте</a:t>
            </a:r>
            <a:r>
              <a:rPr lang="ru-RU" dirty="0"/>
              <a:t> Ви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висловлювати</a:t>
            </a:r>
            <a:r>
              <a:rPr lang="ru-RU" dirty="0"/>
              <a:t> свою думку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освітнього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352899-5CF8-4D33-B9EB-4CA0DA790B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15" t="30798" r="26086" b="11715"/>
          <a:stretch/>
        </p:blipFill>
        <p:spPr>
          <a:xfrm>
            <a:off x="2720658" y="1754006"/>
            <a:ext cx="6750684" cy="31900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48165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B8CA36-6C90-42E6-9BBC-89FD38D81D3A}"/>
              </a:ext>
            </a:extLst>
          </p:cNvPr>
          <p:cNvSpPr txBox="1"/>
          <p:nvPr/>
        </p:nvSpPr>
        <p:spPr>
          <a:xfrm>
            <a:off x="0" y="46124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є у Вас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реалізовувати</a:t>
            </a:r>
            <a:r>
              <a:rPr lang="ru-RU" dirty="0"/>
              <a:t>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ініціативи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6E81FD-9114-4763-9545-FBD8C435D8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15" t="30798" r="26086" b="11715"/>
          <a:stretch/>
        </p:blipFill>
        <p:spPr>
          <a:xfrm>
            <a:off x="2720658" y="1754006"/>
            <a:ext cx="6750684" cy="31900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70587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EE83E0-5E27-454A-938F-0448CDE36534}"/>
              </a:ext>
            </a:extLst>
          </p:cNvPr>
          <p:cNvSpPr txBox="1"/>
          <p:nvPr/>
        </p:nvSpPr>
        <p:spPr>
          <a:xfrm>
            <a:off x="0" y="362635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відчуваєте</a:t>
            </a:r>
            <a:r>
              <a:rPr lang="ru-RU" dirty="0"/>
              <a:t> Ви, </a:t>
            </a:r>
            <a:r>
              <a:rPr lang="ru-RU" dirty="0" err="1"/>
              <a:t>що</a:t>
            </a:r>
            <a:r>
              <a:rPr lang="ru-RU" dirty="0"/>
              <a:t> Ваш </a:t>
            </a:r>
            <a:r>
              <a:rPr lang="ru-RU" dirty="0" err="1"/>
              <a:t>внесок</a:t>
            </a:r>
            <a:r>
              <a:rPr lang="ru-RU" dirty="0"/>
              <a:t> в </a:t>
            </a:r>
            <a:r>
              <a:rPr lang="ru-RU" dirty="0" err="1"/>
              <a:t>освітній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цінується</a:t>
            </a:r>
            <a:r>
              <a:rPr lang="ru-RU" dirty="0"/>
              <a:t>? 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90FF2F-996D-4547-9C32-B05EDCC148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33" t="27683" r="26580" b="14525"/>
          <a:stretch/>
        </p:blipFill>
        <p:spPr>
          <a:xfrm>
            <a:off x="2612251" y="1855694"/>
            <a:ext cx="6967498" cy="3146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848824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4F19E4-0B9C-4FC3-880F-7FF4A559DEBF}"/>
              </a:ext>
            </a:extLst>
          </p:cNvPr>
          <p:cNvSpPr txBox="1"/>
          <p:nvPr/>
        </p:nvSpPr>
        <p:spPr>
          <a:xfrm>
            <a:off x="0" y="42045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Як часто Ви </a:t>
            </a:r>
            <a:r>
              <a:rPr lang="ru-RU" dirty="0" err="1"/>
              <a:t>стикаєтесь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професійним</a:t>
            </a:r>
            <a:r>
              <a:rPr lang="ru-RU" dirty="0"/>
              <a:t> </a:t>
            </a:r>
            <a:r>
              <a:rPr lang="ru-RU" dirty="0" err="1"/>
              <a:t>вигоранням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33C7E5-4B77-4805-BF00-0C3DABADF1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23" t="23535" r="20806" b="11541"/>
          <a:stretch/>
        </p:blipFill>
        <p:spPr>
          <a:xfrm>
            <a:off x="2493521" y="1945341"/>
            <a:ext cx="7204957" cy="3209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413260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3705F6-1491-4120-880C-128D0A4405CF}"/>
              </a:ext>
            </a:extLst>
          </p:cNvPr>
          <p:cNvSpPr txBox="1"/>
          <p:nvPr/>
        </p:nvSpPr>
        <p:spPr>
          <a:xfrm>
            <a:off x="0" y="237129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вдається</a:t>
            </a:r>
            <a:r>
              <a:rPr lang="ru-RU" dirty="0"/>
              <a:t> Вам </a:t>
            </a:r>
            <a:r>
              <a:rPr lang="ru-RU" dirty="0" err="1"/>
              <a:t>підтримувати</a:t>
            </a:r>
            <a:r>
              <a:rPr lang="ru-RU" dirty="0"/>
              <a:t> баланс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роботою</a:t>
            </a:r>
            <a:r>
              <a:rPr lang="ru-RU" dirty="0"/>
              <a:t> та </a:t>
            </a:r>
            <a:r>
              <a:rPr lang="ru-RU" dirty="0" err="1"/>
              <a:t>особистим</a:t>
            </a:r>
            <a:r>
              <a:rPr lang="ru-RU" dirty="0"/>
              <a:t> </a:t>
            </a:r>
            <a:r>
              <a:rPr lang="ru-RU" dirty="0" err="1"/>
              <a:t>життям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598BAA-D943-4828-AF9E-EE5B7E0BB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51" t="29688" r="25569" b="13630"/>
          <a:stretch/>
        </p:blipFill>
        <p:spPr>
          <a:xfrm>
            <a:off x="2831770" y="2241177"/>
            <a:ext cx="6528459" cy="3012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93086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10682C-A9D1-40F6-BE3A-F5AF35E06583}"/>
              </a:ext>
            </a:extLst>
          </p:cNvPr>
          <p:cNvSpPr txBox="1"/>
          <p:nvPr/>
        </p:nvSpPr>
        <p:spPr>
          <a:xfrm>
            <a:off x="3048000" y="46527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Ваша вікова категорія: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8F6D0C-5CC9-440C-A22D-F5B0686737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62" t="26780" r="22574" b="4909"/>
          <a:stretch/>
        </p:blipFill>
        <p:spPr>
          <a:xfrm>
            <a:off x="2635623" y="1927411"/>
            <a:ext cx="6920753" cy="3307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17359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84192C-50F6-4D7D-81B4-5300515C314E}"/>
              </a:ext>
            </a:extLst>
          </p:cNvPr>
          <p:cNvSpPr txBox="1"/>
          <p:nvPr/>
        </p:nvSpPr>
        <p:spPr>
          <a:xfrm>
            <a:off x="0" y="304817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достатньо</a:t>
            </a:r>
            <a:r>
              <a:rPr lang="ru-RU" dirty="0"/>
              <a:t> Ви </a:t>
            </a:r>
            <a:r>
              <a:rPr lang="ru-RU" dirty="0" err="1"/>
              <a:t>ознайомлені</a:t>
            </a:r>
            <a:r>
              <a:rPr lang="ru-RU" dirty="0"/>
              <a:t> з </a:t>
            </a:r>
            <a:r>
              <a:rPr lang="ru-RU" dirty="0" err="1"/>
              <a:t>освітніми</a:t>
            </a:r>
            <a:r>
              <a:rPr lang="ru-RU" dirty="0"/>
              <a:t> </a:t>
            </a:r>
            <a:r>
              <a:rPr lang="ru-RU" dirty="0" err="1"/>
              <a:t>програмами</a:t>
            </a:r>
            <a:r>
              <a:rPr lang="ru-RU" dirty="0"/>
              <a:t>,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підготовка</a:t>
            </a:r>
            <a:r>
              <a:rPr lang="ru-RU" dirty="0"/>
              <a:t> </a:t>
            </a:r>
            <a:r>
              <a:rPr lang="ru-RU" dirty="0" err="1"/>
              <a:t>фахівців</a:t>
            </a:r>
            <a:r>
              <a:rPr lang="ru-RU" dirty="0"/>
              <a:t> у </a:t>
            </a:r>
            <a:r>
              <a:rPr lang="ru-RU" dirty="0" err="1"/>
              <a:t>нашій</a:t>
            </a:r>
            <a:r>
              <a:rPr lang="ru-RU" dirty="0"/>
              <a:t>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8FC8FA-2101-4D91-8540-1B7B03E8C5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39" t="27084" r="30308" b="7721"/>
          <a:stretch/>
        </p:blipFill>
        <p:spPr>
          <a:xfrm>
            <a:off x="3326547" y="2008094"/>
            <a:ext cx="5538906" cy="3101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870886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5470DD-7BBE-4B99-9FEB-5115A72696EF}"/>
              </a:ext>
            </a:extLst>
          </p:cNvPr>
          <p:cNvSpPr txBox="1"/>
          <p:nvPr/>
        </p:nvSpPr>
        <p:spPr>
          <a:xfrm>
            <a:off x="0" y="366664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Скільки дисциплін Ви викладаєте? 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89EAFB-22B5-4658-873F-8E09F84BD3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8" t="22638" r="24946" b="9410"/>
          <a:stretch/>
        </p:blipFill>
        <p:spPr>
          <a:xfrm>
            <a:off x="3109042" y="1775013"/>
            <a:ext cx="5973916" cy="3056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547525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97A006-F1B6-4917-AE18-82D411BBEEF4}"/>
              </a:ext>
            </a:extLst>
          </p:cNvPr>
          <p:cNvSpPr txBox="1"/>
          <p:nvPr/>
        </p:nvSpPr>
        <p:spPr>
          <a:xfrm>
            <a:off x="0" y="286887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брали Ви участь у </a:t>
            </a:r>
            <a:r>
              <a:rPr lang="ru-RU" dirty="0" err="1"/>
              <a:t>розробці</a:t>
            </a:r>
            <a:r>
              <a:rPr lang="ru-RU" dirty="0"/>
              <a:t>, </a:t>
            </a:r>
            <a:r>
              <a:rPr lang="ru-RU" dirty="0" err="1"/>
              <a:t>обговоренні</a:t>
            </a:r>
            <a:r>
              <a:rPr lang="ru-RU" dirty="0"/>
              <a:t>, </a:t>
            </a:r>
            <a:r>
              <a:rPr lang="ru-RU" dirty="0" err="1"/>
              <a:t>моніторингу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перегляді</a:t>
            </a:r>
            <a:r>
              <a:rPr lang="ru-RU" dirty="0"/>
              <a:t> </a:t>
            </a:r>
            <a:r>
              <a:rPr lang="ru-RU" dirty="0" err="1"/>
              <a:t>освітньої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(ОП), до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Ви </a:t>
            </a:r>
            <a:r>
              <a:rPr lang="ru-RU" dirty="0" err="1"/>
              <a:t>залучені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8797D5-2E4F-4A02-96B4-DAF062FEC6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51" t="26812" r="26086" b="12875"/>
          <a:stretch/>
        </p:blipFill>
        <p:spPr>
          <a:xfrm>
            <a:off x="2988712" y="2061884"/>
            <a:ext cx="6214576" cy="3119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023224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A96C3B-5F72-493F-9D33-90AC17BCFA8E}"/>
              </a:ext>
            </a:extLst>
          </p:cNvPr>
          <p:cNvSpPr txBox="1"/>
          <p:nvPr/>
        </p:nvSpPr>
        <p:spPr>
          <a:xfrm>
            <a:off x="0" y="224135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зверталися</a:t>
            </a:r>
            <a:r>
              <a:rPr lang="ru-RU" dirty="0"/>
              <a:t> Ви до </a:t>
            </a:r>
            <a:r>
              <a:rPr lang="ru-RU" dirty="0" err="1"/>
              <a:t>завідувача</a:t>
            </a:r>
            <a:r>
              <a:rPr lang="ru-RU" dirty="0"/>
              <a:t> </a:t>
            </a:r>
            <a:r>
              <a:rPr lang="ru-RU" dirty="0" err="1"/>
              <a:t>кафедри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гаранта </a:t>
            </a:r>
            <a:r>
              <a:rPr lang="ru-RU" dirty="0" err="1"/>
              <a:t>освітньої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з </a:t>
            </a:r>
            <a:r>
              <a:rPr lang="ru-RU" dirty="0" err="1"/>
              <a:t>пропозиціями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удосконалення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освітніх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DA46E1-58C7-4280-8488-0F2D90978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30" t="33585" r="5691" b="9132"/>
          <a:stretch/>
        </p:blipFill>
        <p:spPr>
          <a:xfrm>
            <a:off x="2384434" y="2093258"/>
            <a:ext cx="7423131" cy="2671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623135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C47FCC-6587-436D-AD80-4ADF275879B2}"/>
              </a:ext>
            </a:extLst>
          </p:cNvPr>
          <p:cNvSpPr txBox="1"/>
          <p:nvPr/>
        </p:nvSpPr>
        <p:spPr>
          <a:xfrm>
            <a:off x="0" y="31781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Як часто Ви </a:t>
            </a:r>
            <a:r>
              <a:rPr lang="ru-RU" dirty="0" err="1"/>
              <a:t>оновлюєте</a:t>
            </a:r>
            <a:r>
              <a:rPr lang="ru-RU" dirty="0"/>
              <a:t> </a:t>
            </a:r>
            <a:r>
              <a:rPr lang="ru-RU" dirty="0" err="1"/>
              <a:t>навчальні</a:t>
            </a:r>
            <a:r>
              <a:rPr lang="ru-RU" dirty="0"/>
              <a:t> </a:t>
            </a:r>
            <a:r>
              <a:rPr lang="ru-RU" dirty="0" err="1"/>
              <a:t>матеріали</a:t>
            </a:r>
            <a:r>
              <a:rPr lang="ru-RU" dirty="0"/>
              <a:t> до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дисциплін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D10180-83BA-477E-96E5-7DDBADA41C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02" t="26853" r="13501" b="11007"/>
          <a:stretch/>
        </p:blipFill>
        <p:spPr>
          <a:xfrm>
            <a:off x="2458402" y="2086346"/>
            <a:ext cx="7275195" cy="2822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813015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A1AE3A-AF6F-4B74-89B7-D27D5A86510F}"/>
              </a:ext>
            </a:extLst>
          </p:cNvPr>
          <p:cNvSpPr txBox="1"/>
          <p:nvPr/>
        </p:nvSpPr>
        <p:spPr>
          <a:xfrm>
            <a:off x="0" y="371600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маєте</a:t>
            </a:r>
            <a:r>
              <a:rPr lang="ru-RU" dirty="0"/>
              <a:t> Ви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впливати</a:t>
            </a:r>
            <a:r>
              <a:rPr lang="ru-RU" dirty="0"/>
              <a:t> на </a:t>
            </a:r>
            <a:r>
              <a:rPr lang="ru-RU" dirty="0" err="1"/>
              <a:t>вибіркові</a:t>
            </a:r>
            <a:r>
              <a:rPr lang="ru-RU" dirty="0"/>
              <a:t> </a:t>
            </a:r>
            <a:r>
              <a:rPr lang="ru-RU" dirty="0" err="1"/>
              <a:t>дисципліни</a:t>
            </a:r>
            <a:r>
              <a:rPr lang="ru-RU" dirty="0"/>
              <a:t>? 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31C8EA-0BA2-4B4C-8568-9A2BDAC1B2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41" t="26149" r="25257" b="11391"/>
          <a:stretch/>
        </p:blipFill>
        <p:spPr>
          <a:xfrm>
            <a:off x="3109674" y="1828801"/>
            <a:ext cx="5972651" cy="27700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577297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F8EBF9-2072-441B-91C5-977ACB6534A9}"/>
              </a:ext>
            </a:extLst>
          </p:cNvPr>
          <p:cNvSpPr txBox="1"/>
          <p:nvPr/>
        </p:nvSpPr>
        <p:spPr>
          <a:xfrm>
            <a:off x="0" y="29091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ознайомлені</a:t>
            </a:r>
            <a:r>
              <a:rPr lang="ru-RU" dirty="0"/>
              <a:t> Ви з правилами </a:t>
            </a:r>
            <a:r>
              <a:rPr lang="ru-RU" dirty="0" err="1"/>
              <a:t>академічної</a:t>
            </a:r>
            <a:r>
              <a:rPr lang="ru-RU" dirty="0"/>
              <a:t> </a:t>
            </a:r>
            <a:r>
              <a:rPr lang="ru-RU" dirty="0" err="1"/>
              <a:t>доброчесності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9B5A14-7BB5-4443-B5DE-78253A128E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54" t="31455" r="25360" b="9959"/>
          <a:stretch/>
        </p:blipFill>
        <p:spPr>
          <a:xfrm>
            <a:off x="2870314" y="2008094"/>
            <a:ext cx="6451371" cy="2841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583428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BBCB985-AC79-426D-BDC1-432402A4CFB4}"/>
              </a:ext>
            </a:extLst>
          </p:cNvPr>
          <p:cNvSpPr txBox="1"/>
          <p:nvPr/>
        </p:nvSpPr>
        <p:spPr>
          <a:xfrm>
            <a:off x="0" y="215171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Академії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академічної</a:t>
            </a:r>
            <a:r>
              <a:rPr lang="ru-RU" dirty="0"/>
              <a:t> </a:t>
            </a:r>
            <a:r>
              <a:rPr lang="ru-RU" dirty="0" err="1"/>
              <a:t>доброчесності</a:t>
            </a:r>
            <a:r>
              <a:rPr lang="ru-RU" dirty="0"/>
              <a:t> Вам </a:t>
            </a:r>
            <a:r>
              <a:rPr lang="ru-RU" dirty="0" err="1"/>
              <a:t>відомі</a:t>
            </a:r>
            <a:r>
              <a:rPr lang="ru-RU" dirty="0"/>
              <a:t>? ( </a:t>
            </a:r>
            <a:r>
              <a:rPr lang="ru-RU" dirty="0" err="1"/>
              <a:t>можна</a:t>
            </a:r>
            <a:r>
              <a:rPr lang="ru-RU" dirty="0"/>
              <a:t> обрати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варіантів</a:t>
            </a:r>
            <a:r>
              <a:rPr lang="ru-RU" dirty="0"/>
              <a:t>)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A55C8F-FD8F-45E6-AED6-8C32568334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961" r="4393" b="4184"/>
          <a:stretch/>
        </p:blipFill>
        <p:spPr>
          <a:xfrm>
            <a:off x="1230787" y="1837764"/>
            <a:ext cx="9730426" cy="3182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478621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A9D564-1C71-4C66-8AE3-CD8DA6579CB0}"/>
              </a:ext>
            </a:extLst>
          </p:cNvPr>
          <p:cNvSpPr txBox="1"/>
          <p:nvPr/>
        </p:nvSpPr>
        <p:spPr>
          <a:xfrm>
            <a:off x="0" y="31378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використовуєте</a:t>
            </a:r>
            <a:r>
              <a:rPr lang="ru-RU" dirty="0"/>
              <a:t> Ви </a:t>
            </a:r>
            <a:r>
              <a:rPr lang="ru-RU" dirty="0" err="1"/>
              <a:t>інформаційні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/</a:t>
            </a:r>
            <a:r>
              <a:rPr lang="ru-RU" dirty="0" err="1"/>
              <a:t>ресурси</a:t>
            </a:r>
            <a:r>
              <a:rPr lang="ru-RU" dirty="0"/>
              <a:t> для </a:t>
            </a:r>
            <a:r>
              <a:rPr lang="ru-RU" dirty="0" err="1"/>
              <a:t>перевірки</a:t>
            </a:r>
            <a:r>
              <a:rPr lang="ru-RU" dirty="0"/>
              <a:t>  </a:t>
            </a:r>
            <a:r>
              <a:rPr lang="ru-RU" dirty="0" err="1"/>
              <a:t>робіт</a:t>
            </a:r>
            <a:r>
              <a:rPr lang="ru-RU" dirty="0"/>
              <a:t> </a:t>
            </a:r>
            <a:r>
              <a:rPr lang="ru-RU" dirty="0" err="1"/>
              <a:t>здобувачів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на </a:t>
            </a:r>
            <a:r>
              <a:rPr lang="ru-RU" dirty="0" err="1"/>
              <a:t>унікальність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BE582B-457E-4E01-95F3-B41C56956B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06" t="28734" r="27121" b="7588"/>
          <a:stretch/>
        </p:blipFill>
        <p:spPr>
          <a:xfrm>
            <a:off x="3403816" y="2156646"/>
            <a:ext cx="5384368" cy="2836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213443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63F66E-D924-41C4-A3A6-2B4DACE58AD7}"/>
              </a:ext>
            </a:extLst>
          </p:cNvPr>
          <p:cNvSpPr txBox="1"/>
          <p:nvPr/>
        </p:nvSpPr>
        <p:spPr>
          <a:xfrm>
            <a:off x="0" y="23310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Наскільки</a:t>
            </a:r>
            <a:r>
              <a:rPr lang="ru-RU" dirty="0"/>
              <a:t>, на Вашу думку, проблема </a:t>
            </a:r>
            <a:r>
              <a:rPr lang="ru-RU" dirty="0" err="1"/>
              <a:t>академічної</a:t>
            </a:r>
            <a:r>
              <a:rPr lang="ru-RU" dirty="0"/>
              <a:t> </a:t>
            </a:r>
            <a:r>
              <a:rPr lang="ru-RU" dirty="0" err="1"/>
              <a:t>недоброчесності</a:t>
            </a:r>
            <a:r>
              <a:rPr lang="ru-RU" dirty="0"/>
              <a:t> </a:t>
            </a:r>
            <a:r>
              <a:rPr lang="ru-RU" dirty="0" err="1"/>
              <a:t>поширена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професорсько-викладацького</a:t>
            </a:r>
            <a:r>
              <a:rPr lang="ru-RU" dirty="0"/>
              <a:t> складу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E34740-68CA-4BAB-B160-B5B1858DA8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27" t="28254" r="15319" b="12634"/>
          <a:stretch/>
        </p:blipFill>
        <p:spPr>
          <a:xfrm>
            <a:off x="2722703" y="2259106"/>
            <a:ext cx="6746593" cy="2716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92091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FB9834-5505-4A6E-BCAC-607504AA8A86}"/>
              </a:ext>
            </a:extLst>
          </p:cNvPr>
          <p:cNvSpPr txBox="1"/>
          <p:nvPr/>
        </p:nvSpPr>
        <p:spPr>
          <a:xfrm>
            <a:off x="3048000" y="29719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Ваш науковий ступінь: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60CE01-BBAC-4F63-B2B9-7296E53809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77" t="26767" r="20809" b="5847"/>
          <a:stretch/>
        </p:blipFill>
        <p:spPr>
          <a:xfrm>
            <a:off x="2559423" y="1658470"/>
            <a:ext cx="7073154" cy="3263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523385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BF1590-D5D7-4017-A1BA-79124ED70696}"/>
              </a:ext>
            </a:extLst>
          </p:cNvPr>
          <p:cNvSpPr txBox="1"/>
          <p:nvPr/>
        </p:nvSpPr>
        <p:spPr>
          <a:xfrm>
            <a:off x="0" y="29091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проводяться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 заходи для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академічної</a:t>
            </a:r>
            <a:r>
              <a:rPr lang="ru-RU" dirty="0"/>
              <a:t> </a:t>
            </a:r>
            <a:r>
              <a:rPr lang="ru-RU" dirty="0" err="1"/>
              <a:t>доброчесності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A2D5C3-7D45-4540-85C1-88FCE967B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81" t="27010" r="18942" b="8522"/>
          <a:stretch/>
        </p:blipFill>
        <p:spPr>
          <a:xfrm>
            <a:off x="3316941" y="1819834"/>
            <a:ext cx="6056776" cy="2725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505829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B0E4F4-310F-45A7-86F6-4D8AF75B7054}"/>
              </a:ext>
            </a:extLst>
          </p:cNvPr>
          <p:cNvSpPr txBox="1"/>
          <p:nvPr/>
        </p:nvSpPr>
        <p:spPr>
          <a:xfrm>
            <a:off x="0" y="205299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стикалися</a:t>
            </a:r>
            <a:r>
              <a:rPr lang="ru-RU" dirty="0"/>
              <a:t> Ви з </a:t>
            </a:r>
            <a:r>
              <a:rPr lang="ru-RU" dirty="0" err="1"/>
              <a:t>випадками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E55CF9-8188-4160-9A51-B818C2861C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91" t="23534" r="25464" b="8934"/>
          <a:stretch/>
        </p:blipFill>
        <p:spPr>
          <a:xfrm>
            <a:off x="3317269" y="1882587"/>
            <a:ext cx="5557462" cy="2752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407258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519DB5-B1FA-415A-9D9F-C7A0CE43CD68}"/>
              </a:ext>
            </a:extLst>
          </p:cNvPr>
          <p:cNvSpPr txBox="1"/>
          <p:nvPr/>
        </p:nvSpPr>
        <p:spPr>
          <a:xfrm>
            <a:off x="0" y="237129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знаєте</a:t>
            </a:r>
            <a:r>
              <a:rPr lang="ru-RU" dirty="0"/>
              <a:t> Ви, </a:t>
            </a:r>
            <a:r>
              <a:rPr lang="ru-RU" dirty="0" err="1"/>
              <a:t>куди</a:t>
            </a:r>
            <a:r>
              <a:rPr lang="ru-RU" dirty="0"/>
              <a:t> та як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про </a:t>
            </a:r>
            <a:r>
              <a:rPr lang="ru-RU" dirty="0" err="1"/>
              <a:t>випадки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607FD6-766E-4696-B152-E81AB9FCF7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81" t="27010" r="18942" b="8522"/>
          <a:stretch/>
        </p:blipFill>
        <p:spPr>
          <a:xfrm>
            <a:off x="3316941" y="1819834"/>
            <a:ext cx="6056776" cy="2725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51862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1DCD97-7848-471D-8E00-F91D4A494E3C}"/>
              </a:ext>
            </a:extLst>
          </p:cNvPr>
          <p:cNvSpPr txBox="1"/>
          <p:nvPr/>
        </p:nvSpPr>
        <p:spPr>
          <a:xfrm>
            <a:off x="0" y="380564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зрозуміла</a:t>
            </a:r>
            <a:r>
              <a:rPr lang="ru-RU" dirty="0"/>
              <a:t> Вам процедура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корупційних</a:t>
            </a:r>
            <a:r>
              <a:rPr lang="ru-RU" dirty="0"/>
              <a:t> </a:t>
            </a:r>
            <a:r>
              <a:rPr lang="ru-RU" dirty="0" err="1"/>
              <a:t>скарг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2EC7D3-9E66-45E4-9F8C-A59397D7F0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81" t="27010" r="18942" b="8522"/>
          <a:stretch/>
        </p:blipFill>
        <p:spPr>
          <a:xfrm>
            <a:off x="3316941" y="1819834"/>
            <a:ext cx="6056776" cy="27250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303896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06F186-5E71-4761-9CC8-A1D3CD00F466}"/>
              </a:ext>
            </a:extLst>
          </p:cNvPr>
          <p:cNvSpPr txBox="1"/>
          <p:nvPr/>
        </p:nvSpPr>
        <p:spPr>
          <a:xfrm>
            <a:off x="0" y="228165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Як Ви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вирішуєте</a:t>
            </a:r>
            <a:r>
              <a:rPr lang="ru-RU" dirty="0"/>
              <a:t> </a:t>
            </a:r>
            <a:r>
              <a:rPr lang="ru-RU" dirty="0" err="1"/>
              <a:t>конфлікти</a:t>
            </a:r>
            <a:r>
              <a:rPr lang="ru-RU" dirty="0"/>
              <a:t> з </a:t>
            </a:r>
            <a:r>
              <a:rPr lang="ru-RU" dirty="0" err="1"/>
              <a:t>колегами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здобувачами</a:t>
            </a:r>
            <a:r>
              <a:rPr lang="ru-RU" dirty="0"/>
              <a:t> </a:t>
            </a:r>
            <a:r>
              <a:rPr lang="ru-RU" dirty="0" err="1"/>
              <a:t>вищої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2C2528-2F1D-4081-AD08-631BD3B1DC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45" t="28974" r="6002" b="12394"/>
          <a:stretch/>
        </p:blipFill>
        <p:spPr>
          <a:xfrm>
            <a:off x="2362569" y="1828800"/>
            <a:ext cx="7466862" cy="2617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448499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DA64A9-0F20-464E-AB05-BF9ACEED521D}"/>
              </a:ext>
            </a:extLst>
          </p:cNvPr>
          <p:cNvSpPr txBox="1"/>
          <p:nvPr/>
        </p:nvSpPr>
        <p:spPr>
          <a:xfrm>
            <a:off x="0" y="224135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вважаєте Ви, що існують певні процедури чи політики в Академії, які можуть мінімізувати виникнення конфліктних ситуацій?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81F62A-9AF1-4F9B-B3B1-64303632B6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0" t="33696" r="10662" b="11238"/>
          <a:stretch/>
        </p:blipFill>
        <p:spPr>
          <a:xfrm>
            <a:off x="2308412" y="2285999"/>
            <a:ext cx="7575176" cy="2913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850321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EB4979-8727-4C64-BDA4-A5C36F2EE5DE}"/>
              </a:ext>
            </a:extLst>
          </p:cNvPr>
          <p:cNvSpPr txBox="1"/>
          <p:nvPr/>
        </p:nvSpPr>
        <p:spPr>
          <a:xfrm>
            <a:off x="0" y="75765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, на Вашу думку, </a:t>
            </a:r>
            <a:r>
              <a:rPr lang="ru-RU" dirty="0" err="1"/>
              <a:t>сприяють</a:t>
            </a:r>
            <a:r>
              <a:rPr lang="ru-RU" dirty="0"/>
              <a:t> </a:t>
            </a:r>
            <a:r>
              <a:rPr lang="ru-RU" dirty="0" err="1"/>
              <a:t>виникненню</a:t>
            </a:r>
            <a:r>
              <a:rPr lang="ru-RU" dirty="0"/>
              <a:t> </a:t>
            </a:r>
            <a:r>
              <a:rPr lang="ru-RU" dirty="0" err="1"/>
              <a:t>конфліктів</a:t>
            </a:r>
            <a:r>
              <a:rPr lang="ru-RU" dirty="0"/>
              <a:t> у </a:t>
            </a:r>
            <a:r>
              <a:rPr lang="ru-RU" dirty="0" err="1"/>
              <a:t>Вашій</a:t>
            </a:r>
            <a:r>
              <a:rPr lang="ru-RU" dirty="0"/>
              <a:t> </a:t>
            </a:r>
            <a:r>
              <a:rPr lang="ru-RU" dirty="0" err="1"/>
              <a:t>професійній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055D21-22D2-4DCC-A34F-A93CEDA52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79" t="23929" r="6105" b="12635"/>
          <a:stretch/>
        </p:blipFill>
        <p:spPr>
          <a:xfrm>
            <a:off x="1989012" y="1967753"/>
            <a:ext cx="8213976" cy="29224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00804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71939B-A1A0-428F-9EDC-B605AF470597}"/>
              </a:ext>
            </a:extLst>
          </p:cNvPr>
          <p:cNvSpPr txBox="1"/>
          <p:nvPr/>
        </p:nvSpPr>
        <p:spPr>
          <a:xfrm>
            <a:off x="3048000" y="40611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Ваше вчене звання: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141FE3-E9E9-4D84-B2A4-062D629831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61" t="22675" r="18181" b="10043"/>
          <a:stretch/>
        </p:blipFill>
        <p:spPr>
          <a:xfrm>
            <a:off x="2007384" y="2021558"/>
            <a:ext cx="8177232" cy="3384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85517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C8030A-066D-40B2-9EBB-CDA2B7193B3F}"/>
              </a:ext>
            </a:extLst>
          </p:cNvPr>
          <p:cNvSpPr txBox="1"/>
          <p:nvPr/>
        </p:nvSpPr>
        <p:spPr>
          <a:xfrm>
            <a:off x="3048000" y="18736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Ваш стаж </a:t>
            </a:r>
            <a:r>
              <a:rPr lang="ru-RU" dirty="0" err="1"/>
              <a:t>роботи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: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2D70C6-E5E8-4390-A66E-F347FF256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77" t="24906" r="20661" b="12422"/>
          <a:stretch/>
        </p:blipFill>
        <p:spPr>
          <a:xfrm>
            <a:off x="1792329" y="1721224"/>
            <a:ext cx="8607342" cy="3684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3681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43A711-65A6-45C4-A43C-D03B1C4A5025}"/>
              </a:ext>
            </a:extLst>
          </p:cNvPr>
          <p:cNvSpPr txBox="1"/>
          <p:nvPr/>
        </p:nvSpPr>
        <p:spPr>
          <a:xfrm>
            <a:off x="3048000" y="44734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є </a:t>
            </a:r>
            <a:r>
              <a:rPr lang="ru-RU" dirty="0" err="1"/>
              <a:t>Академія</a:t>
            </a:r>
            <a:r>
              <a:rPr lang="ru-RU" dirty="0"/>
              <a:t> Вашим </a:t>
            </a:r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684812-BFD5-4288-9413-24FC4ADE12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33" t="29742" r="30367" b="6205"/>
          <a:stretch/>
        </p:blipFill>
        <p:spPr>
          <a:xfrm>
            <a:off x="3200400" y="1878105"/>
            <a:ext cx="5791200" cy="31017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9167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ADFF91-7E02-4891-8412-587721EE003F}"/>
              </a:ext>
            </a:extLst>
          </p:cNvPr>
          <p:cNvSpPr txBox="1"/>
          <p:nvPr/>
        </p:nvSpPr>
        <p:spPr>
          <a:xfrm>
            <a:off x="40341" y="112530"/>
            <a:ext cx="1211131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800" dirty="0" err="1"/>
              <a:t>Наскільки</a:t>
            </a:r>
            <a:r>
              <a:rPr lang="ru-RU" sz="2800" dirty="0"/>
              <a:t> Ви </a:t>
            </a:r>
            <a:r>
              <a:rPr lang="ru-RU" sz="2800" dirty="0" err="1"/>
              <a:t>задоволені</a:t>
            </a:r>
            <a:r>
              <a:rPr lang="ru-RU" sz="2800" dirty="0"/>
              <a:t> </a:t>
            </a:r>
            <a:r>
              <a:rPr lang="ru-RU" sz="2800" dirty="0" err="1"/>
              <a:t>рівнем</a:t>
            </a:r>
            <a:r>
              <a:rPr lang="ru-RU" sz="2800" dirty="0"/>
              <a:t> </a:t>
            </a:r>
            <a:r>
              <a:rPr lang="ru-RU" sz="2800" dirty="0" err="1"/>
              <a:t>матеріально-технічного</a:t>
            </a:r>
            <a:r>
              <a:rPr lang="ru-RU" sz="2800" dirty="0"/>
              <a:t> </a:t>
            </a:r>
            <a:r>
              <a:rPr lang="ru-RU" sz="2800" dirty="0" err="1"/>
              <a:t>забезпечення</a:t>
            </a:r>
            <a:r>
              <a:rPr lang="ru-RU" sz="2800" dirty="0"/>
              <a:t> </a:t>
            </a:r>
            <a:r>
              <a:rPr lang="ru-RU" sz="2800" dirty="0" err="1"/>
              <a:t>освітнього</a:t>
            </a:r>
            <a:r>
              <a:rPr lang="ru-RU" sz="2800" dirty="0"/>
              <a:t> та </a:t>
            </a:r>
            <a:r>
              <a:rPr lang="ru-RU" sz="2800" dirty="0" err="1"/>
              <a:t>наукового</a:t>
            </a:r>
            <a:r>
              <a:rPr lang="ru-RU" sz="2800" dirty="0"/>
              <a:t> </a:t>
            </a:r>
            <a:r>
              <a:rPr lang="ru-RU" sz="2800" dirty="0" err="1"/>
              <a:t>процесу</a:t>
            </a:r>
            <a:r>
              <a:rPr lang="ru-RU" sz="2800" dirty="0"/>
              <a:t> (</a:t>
            </a:r>
            <a:r>
              <a:rPr lang="ru-RU" sz="2800" dirty="0" err="1"/>
              <a:t>аудиторії</a:t>
            </a:r>
            <a:r>
              <a:rPr lang="ru-RU" sz="2800" dirty="0"/>
              <a:t>, </a:t>
            </a:r>
            <a:r>
              <a:rPr lang="ru-RU" sz="2800" dirty="0" err="1"/>
              <a:t>обладнання</a:t>
            </a:r>
            <a:r>
              <a:rPr lang="ru-RU" sz="2800" dirty="0"/>
              <a:t>, </a:t>
            </a:r>
            <a:r>
              <a:rPr lang="ru-RU" sz="2800" dirty="0" err="1"/>
              <a:t>програмне</a:t>
            </a:r>
            <a:r>
              <a:rPr lang="ru-RU" sz="2800" dirty="0"/>
              <a:t> </a:t>
            </a:r>
            <a:r>
              <a:rPr lang="ru-RU" sz="2800" dirty="0" err="1"/>
              <a:t>забезпечення</a:t>
            </a:r>
            <a:r>
              <a:rPr lang="ru-RU" sz="2800" dirty="0"/>
              <a:t> </a:t>
            </a:r>
            <a:r>
              <a:rPr lang="ru-RU" sz="2800" dirty="0" err="1"/>
              <a:t>тощо</a:t>
            </a:r>
            <a:r>
              <a:rPr lang="ru-RU" sz="2800" dirty="0"/>
              <a:t>)?</a:t>
            </a:r>
            <a:endParaRPr lang="uk-UA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FB86FA-1CB9-42F1-892B-DFE23A08A4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41" t="34737" r="15111" b="12233"/>
          <a:stretch/>
        </p:blipFill>
        <p:spPr>
          <a:xfrm>
            <a:off x="2265170" y="2133599"/>
            <a:ext cx="7661659" cy="29942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59308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792</Words>
  <Application>Microsoft Office PowerPoint</Application>
  <PresentationFormat>Широкий екран</PresentationFormat>
  <Paragraphs>58</Paragraphs>
  <Slides>56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Times New Roman</vt:lpstr>
      <vt:lpstr>Office Theme</vt:lpstr>
      <vt:lpstr>ЗВІТ ЗА РЕЗУЛЬТАТАМИ АНОНІМНОГО ОПИТУВАННЯ НАУКОВО-ПЕДАГОГІЧНИХ ПРАЦІВНИКІВ НАЦІОНАЛЬНОЇ АКАДЕМІЇ СТАТИСТИКИ, ОБЛІКУ ТА АУДИТУ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Лілія Шатило</cp:lastModifiedBy>
  <cp:revision>1</cp:revision>
  <dcterms:created xsi:type="dcterms:W3CDTF">2022-01-31T14:47:25Z</dcterms:created>
  <dcterms:modified xsi:type="dcterms:W3CDTF">2026-07-21T16:02:47Z</dcterms:modified>
</cp:coreProperties>
</file>