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43"/>
    <p:restoredTop sz="95814"/>
  </p:normalViewPr>
  <p:slideViewPr>
    <p:cSldViewPr snapToGrid="0" snapToObjects="1">
      <p:cViewPr varScale="1">
        <p:scale>
          <a:sx n="85" d="100"/>
          <a:sy n="85" d="100"/>
        </p:scale>
        <p:origin x="7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AD376BA2-7734-435E-91E2-AF0A91E7ACD6}"/>
    <pc:docChg chg="custSel addSld delSld modSld">
      <pc:chgData name="Лілія Шатило" userId="1dfc6d7827872956" providerId="LiveId" clId="{AD376BA2-7734-435E-91E2-AF0A91E7ACD6}" dt="2026-07-08T10:19:35.149" v="214" actId="1076"/>
      <pc:docMkLst>
        <pc:docMk/>
      </pc:docMkLst>
      <pc:sldChg chg="addSp delSp modSp mod">
        <pc:chgData name="Лілія Шатило" userId="1dfc6d7827872956" providerId="LiveId" clId="{AD376BA2-7734-435E-91E2-AF0A91E7ACD6}" dt="2026-07-08T09:28:58.166" v="26" actId="114"/>
        <pc:sldMkLst>
          <pc:docMk/>
          <pc:sldMk cId="2704022226" sldId="256"/>
        </pc:sldMkLst>
        <pc:spChg chg="mod">
          <ac:chgData name="Лілія Шатило" userId="1dfc6d7827872956" providerId="LiveId" clId="{AD376BA2-7734-435E-91E2-AF0A91E7ACD6}" dt="2026-07-08T09:28:58.166" v="26" actId="114"/>
          <ac:spMkLst>
            <pc:docMk/>
            <pc:sldMk cId="2704022226" sldId="256"/>
            <ac:spMk id="2" creationId="{A9E7EF48-681F-744A-87B9-61539137D5FA}"/>
          </ac:spMkLst>
        </pc:spChg>
        <pc:spChg chg="del">
          <ac:chgData name="Лілія Шатило" userId="1dfc6d7827872956" providerId="LiveId" clId="{AD376BA2-7734-435E-91E2-AF0A91E7ACD6}" dt="2026-07-08T09:26:55.524" v="10" actId="478"/>
          <ac:spMkLst>
            <pc:docMk/>
            <pc:sldMk cId="2704022226" sldId="256"/>
            <ac:spMk id="3" creationId="{CB6BB5E8-462F-3041-9524-0029657497B3}"/>
          </ac:spMkLst>
        </pc:spChg>
        <pc:spChg chg="add del mod">
          <ac:chgData name="Лілія Шатило" userId="1dfc6d7827872956" providerId="LiveId" clId="{AD376BA2-7734-435E-91E2-AF0A91E7ACD6}" dt="2026-07-08T09:27:03.644" v="12" actId="478"/>
          <ac:spMkLst>
            <pc:docMk/>
            <pc:sldMk cId="2704022226" sldId="256"/>
            <ac:spMk id="5" creationId="{4F806D96-1326-4886-9B9B-ADF68ABC006F}"/>
          </ac:spMkLst>
        </pc:spChg>
      </pc:sldChg>
      <pc:sldChg chg="del">
        <pc:chgData name="Лілія Шатило" userId="1dfc6d7827872956" providerId="LiveId" clId="{AD376BA2-7734-435E-91E2-AF0A91E7ACD6}" dt="2026-07-08T09:26:36.683" v="0" actId="47"/>
        <pc:sldMkLst>
          <pc:docMk/>
          <pc:sldMk cId="1291833705" sldId="257"/>
        </pc:sldMkLst>
      </pc:sldChg>
      <pc:sldChg chg="addSp modSp new mod">
        <pc:chgData name="Лілія Шатило" userId="1dfc6d7827872956" providerId="LiveId" clId="{AD376BA2-7734-435E-91E2-AF0A91E7ACD6}" dt="2026-07-08T09:32:17.081" v="40" actId="113"/>
        <pc:sldMkLst>
          <pc:docMk/>
          <pc:sldMk cId="4192033355" sldId="257"/>
        </pc:sldMkLst>
        <pc:spChg chg="add mod">
          <ac:chgData name="Лілія Шатило" userId="1dfc6d7827872956" providerId="LiveId" clId="{AD376BA2-7734-435E-91E2-AF0A91E7ACD6}" dt="2026-07-08T09:32:17.081" v="40" actId="113"/>
          <ac:spMkLst>
            <pc:docMk/>
            <pc:sldMk cId="4192033355" sldId="257"/>
            <ac:spMk id="3" creationId="{FCC8FCC9-8ACB-4039-895B-F487BCC00FE6}"/>
          </ac:spMkLst>
        </pc:spChg>
      </pc:sldChg>
      <pc:sldChg chg="addSp modSp new mod">
        <pc:chgData name="Лілія Шатило" userId="1dfc6d7827872956" providerId="LiveId" clId="{AD376BA2-7734-435E-91E2-AF0A91E7ACD6}" dt="2026-07-08T09:41:22.383" v="60" actId="403"/>
        <pc:sldMkLst>
          <pc:docMk/>
          <pc:sldMk cId="2317279532" sldId="258"/>
        </pc:sldMkLst>
        <pc:spChg chg="add mod">
          <ac:chgData name="Лілія Шатило" userId="1dfc6d7827872956" providerId="LiveId" clId="{AD376BA2-7734-435E-91E2-AF0A91E7ACD6}" dt="2026-07-08T09:41:22.383" v="60" actId="403"/>
          <ac:spMkLst>
            <pc:docMk/>
            <pc:sldMk cId="2317279532" sldId="258"/>
            <ac:spMk id="2" creationId="{442F7AED-2184-49FA-B9CF-F86FC0CD2C61}"/>
          </ac:spMkLst>
        </pc:spChg>
        <pc:picChg chg="add mod modCrop">
          <ac:chgData name="Лілія Шатило" userId="1dfc6d7827872956" providerId="LiveId" clId="{AD376BA2-7734-435E-91E2-AF0A91E7ACD6}" dt="2026-07-08T09:41:04.944" v="59" actId="1440"/>
          <ac:picMkLst>
            <pc:docMk/>
            <pc:sldMk cId="2317279532" sldId="258"/>
            <ac:picMk id="4" creationId="{F13BB0FE-5EF0-4A4C-B5B3-CCAE1FCEAC18}"/>
          </ac:picMkLst>
        </pc:picChg>
      </pc:sldChg>
      <pc:sldChg chg="del">
        <pc:chgData name="Лілія Шатило" userId="1dfc6d7827872956" providerId="LiveId" clId="{AD376BA2-7734-435E-91E2-AF0A91E7ACD6}" dt="2026-07-08T09:26:37.554" v="1" actId="47"/>
        <pc:sldMkLst>
          <pc:docMk/>
          <pc:sldMk cId="2493996092" sldId="258"/>
        </pc:sldMkLst>
      </pc:sldChg>
      <pc:sldChg chg="addSp modSp new mod">
        <pc:chgData name="Лілія Шатило" userId="1dfc6d7827872956" providerId="LiveId" clId="{AD376BA2-7734-435E-91E2-AF0A91E7ACD6}" dt="2026-07-08T09:46:58.914" v="73" actId="1440"/>
        <pc:sldMkLst>
          <pc:docMk/>
          <pc:sldMk cId="3605340500" sldId="259"/>
        </pc:sldMkLst>
        <pc:spChg chg="add mod">
          <ac:chgData name="Лілія Шатило" userId="1dfc6d7827872956" providerId="LiveId" clId="{AD376BA2-7734-435E-91E2-AF0A91E7ACD6}" dt="2026-07-08T09:41:58.099" v="66" actId="1076"/>
          <ac:spMkLst>
            <pc:docMk/>
            <pc:sldMk cId="3605340500" sldId="259"/>
            <ac:spMk id="2" creationId="{075E3E59-45A5-4A42-89E2-A7119C862A5E}"/>
          </ac:spMkLst>
        </pc:spChg>
        <pc:picChg chg="add mod modCrop">
          <ac:chgData name="Лілія Шатило" userId="1dfc6d7827872956" providerId="LiveId" clId="{AD376BA2-7734-435E-91E2-AF0A91E7ACD6}" dt="2026-07-08T09:46:58.914" v="73" actId="1440"/>
          <ac:picMkLst>
            <pc:docMk/>
            <pc:sldMk cId="3605340500" sldId="259"/>
            <ac:picMk id="4" creationId="{BE26AEA4-3FF7-4D5D-8C79-06F8524EEB57}"/>
          </ac:picMkLst>
        </pc:picChg>
      </pc:sldChg>
      <pc:sldChg chg="addSp modSp new mod">
        <pc:chgData name="Лілія Шатило" userId="1dfc6d7827872956" providerId="LiveId" clId="{AD376BA2-7734-435E-91E2-AF0A91E7ACD6}" dt="2026-07-08T09:56:08.113" v="106" actId="1440"/>
        <pc:sldMkLst>
          <pc:docMk/>
          <pc:sldMk cId="1402958379" sldId="260"/>
        </pc:sldMkLst>
        <pc:spChg chg="add mod">
          <ac:chgData name="Лілія Шатило" userId="1dfc6d7827872956" providerId="LiveId" clId="{AD376BA2-7734-435E-91E2-AF0A91E7ACD6}" dt="2026-07-08T09:47:45.884" v="80" actId="1076"/>
          <ac:spMkLst>
            <pc:docMk/>
            <pc:sldMk cId="1402958379" sldId="260"/>
            <ac:spMk id="2" creationId="{41E57DC0-1CFF-42C7-8D59-B01F2A376602}"/>
          </ac:spMkLst>
        </pc:spChg>
        <pc:picChg chg="add mod modCrop">
          <ac:chgData name="Лілія Шатило" userId="1dfc6d7827872956" providerId="LiveId" clId="{AD376BA2-7734-435E-91E2-AF0A91E7ACD6}" dt="2026-07-08T09:56:08.113" v="106" actId="1440"/>
          <ac:picMkLst>
            <pc:docMk/>
            <pc:sldMk cId="1402958379" sldId="260"/>
            <ac:picMk id="4" creationId="{3DC55B59-6315-47D4-9610-5FFB33303B10}"/>
          </ac:picMkLst>
        </pc:picChg>
      </pc:sldChg>
      <pc:sldChg chg="addSp modSp new mod">
        <pc:chgData name="Лілія Шатило" userId="1dfc6d7827872956" providerId="LiveId" clId="{AD376BA2-7734-435E-91E2-AF0A91E7ACD6}" dt="2026-07-08T09:56:05.200" v="105" actId="1440"/>
        <pc:sldMkLst>
          <pc:docMk/>
          <pc:sldMk cId="653792048" sldId="261"/>
        </pc:sldMkLst>
        <pc:spChg chg="add mod">
          <ac:chgData name="Лілія Шатило" userId="1dfc6d7827872956" providerId="LiveId" clId="{AD376BA2-7734-435E-91E2-AF0A91E7ACD6}" dt="2026-07-08T09:51:52.742" v="96" actId="403"/>
          <ac:spMkLst>
            <pc:docMk/>
            <pc:sldMk cId="653792048" sldId="261"/>
            <ac:spMk id="2" creationId="{3212AA79-3AC0-4469-A00C-53A1D867E210}"/>
          </ac:spMkLst>
        </pc:spChg>
        <pc:picChg chg="add mod modCrop">
          <ac:chgData name="Лілія Шатило" userId="1dfc6d7827872956" providerId="LiveId" clId="{AD376BA2-7734-435E-91E2-AF0A91E7ACD6}" dt="2026-07-08T09:56:05.200" v="105" actId="1440"/>
          <ac:picMkLst>
            <pc:docMk/>
            <pc:sldMk cId="653792048" sldId="261"/>
            <ac:picMk id="4" creationId="{392C5D60-E859-488D-A23D-64ECE83E246B}"/>
          </ac:picMkLst>
        </pc:picChg>
      </pc:sldChg>
      <pc:sldChg chg="addSp modSp new mod">
        <pc:chgData name="Лілія Шатило" userId="1dfc6d7827872956" providerId="LiveId" clId="{AD376BA2-7734-435E-91E2-AF0A91E7ACD6}" dt="2026-07-08T09:58:35.364" v="122" actId="1440"/>
        <pc:sldMkLst>
          <pc:docMk/>
          <pc:sldMk cId="42042443" sldId="262"/>
        </pc:sldMkLst>
        <pc:spChg chg="add mod">
          <ac:chgData name="Лілія Шатило" userId="1dfc6d7827872956" providerId="LiveId" clId="{AD376BA2-7734-435E-91E2-AF0A91E7ACD6}" dt="2026-07-08T09:56:36.817" v="112" actId="1076"/>
          <ac:spMkLst>
            <pc:docMk/>
            <pc:sldMk cId="42042443" sldId="262"/>
            <ac:spMk id="2" creationId="{38F829EE-5E97-4B6E-B114-577170A07BE9}"/>
          </ac:spMkLst>
        </pc:spChg>
        <pc:picChg chg="add mod modCrop">
          <ac:chgData name="Лілія Шатило" userId="1dfc6d7827872956" providerId="LiveId" clId="{AD376BA2-7734-435E-91E2-AF0A91E7ACD6}" dt="2026-07-08T09:58:35.364" v="122" actId="1440"/>
          <ac:picMkLst>
            <pc:docMk/>
            <pc:sldMk cId="42042443" sldId="262"/>
            <ac:picMk id="4" creationId="{8682E0C4-1850-4043-8AE6-4052E8F5D463}"/>
          </ac:picMkLst>
        </pc:picChg>
      </pc:sldChg>
      <pc:sldChg chg="addSp modSp new mod">
        <pc:chgData name="Лілія Шатило" userId="1dfc6d7827872956" providerId="LiveId" clId="{AD376BA2-7734-435E-91E2-AF0A91E7ACD6}" dt="2026-07-08T10:01:31.960" v="139" actId="1440"/>
        <pc:sldMkLst>
          <pc:docMk/>
          <pc:sldMk cId="2012003732" sldId="263"/>
        </pc:sldMkLst>
        <pc:spChg chg="add mod">
          <ac:chgData name="Лілія Шатило" userId="1dfc6d7827872956" providerId="LiveId" clId="{AD376BA2-7734-435E-91E2-AF0A91E7ACD6}" dt="2026-07-08T09:59:07.653" v="128" actId="1076"/>
          <ac:spMkLst>
            <pc:docMk/>
            <pc:sldMk cId="2012003732" sldId="263"/>
            <ac:spMk id="2" creationId="{E6792B02-EBD7-4A89-97CE-E9FFC4B4D197}"/>
          </ac:spMkLst>
        </pc:spChg>
        <pc:picChg chg="add mod modCrop">
          <ac:chgData name="Лілія Шатило" userId="1dfc6d7827872956" providerId="LiveId" clId="{AD376BA2-7734-435E-91E2-AF0A91E7ACD6}" dt="2026-07-08T10:01:31.960" v="139" actId="1440"/>
          <ac:picMkLst>
            <pc:docMk/>
            <pc:sldMk cId="2012003732" sldId="263"/>
            <ac:picMk id="4" creationId="{52D877CB-1A6E-4AD1-8AC8-F8AE27BA196C}"/>
          </ac:picMkLst>
        </pc:picChg>
      </pc:sldChg>
      <pc:sldChg chg="addSp modSp new mod">
        <pc:chgData name="Лілія Шатило" userId="1dfc6d7827872956" providerId="LiveId" clId="{AD376BA2-7734-435E-91E2-AF0A91E7ACD6}" dt="2026-07-08T10:04:13.981" v="155" actId="1440"/>
        <pc:sldMkLst>
          <pc:docMk/>
          <pc:sldMk cId="338836594" sldId="264"/>
        </pc:sldMkLst>
        <pc:spChg chg="add mod">
          <ac:chgData name="Лілія Шатило" userId="1dfc6d7827872956" providerId="LiveId" clId="{AD376BA2-7734-435E-91E2-AF0A91E7ACD6}" dt="2026-07-08T10:02:01.778" v="145" actId="1076"/>
          <ac:spMkLst>
            <pc:docMk/>
            <pc:sldMk cId="338836594" sldId="264"/>
            <ac:spMk id="2" creationId="{6E77594F-37EC-40E0-9E96-EAD09C98CE70}"/>
          </ac:spMkLst>
        </pc:spChg>
        <pc:picChg chg="add mod modCrop">
          <ac:chgData name="Лілія Шатило" userId="1dfc6d7827872956" providerId="LiveId" clId="{AD376BA2-7734-435E-91E2-AF0A91E7ACD6}" dt="2026-07-08T10:04:13.981" v="155" actId="1440"/>
          <ac:picMkLst>
            <pc:docMk/>
            <pc:sldMk cId="338836594" sldId="264"/>
            <ac:picMk id="4" creationId="{62C133F2-C327-48F6-989A-5162B7FEA607}"/>
          </ac:picMkLst>
        </pc:picChg>
      </pc:sldChg>
      <pc:sldChg chg="addSp modSp new mod">
        <pc:chgData name="Лілія Шатило" userId="1dfc6d7827872956" providerId="LiveId" clId="{AD376BA2-7734-435E-91E2-AF0A91E7ACD6}" dt="2026-07-08T10:07:14.881" v="169" actId="1440"/>
        <pc:sldMkLst>
          <pc:docMk/>
          <pc:sldMk cId="1906219155" sldId="265"/>
        </pc:sldMkLst>
        <pc:spChg chg="add mod">
          <ac:chgData name="Лілія Шатило" userId="1dfc6d7827872956" providerId="LiveId" clId="{AD376BA2-7734-435E-91E2-AF0A91E7ACD6}" dt="2026-07-08T10:04:59.323" v="160" actId="403"/>
          <ac:spMkLst>
            <pc:docMk/>
            <pc:sldMk cId="1906219155" sldId="265"/>
            <ac:spMk id="2" creationId="{31C6F670-F0C8-4BB8-8385-E506DB44AB9E}"/>
          </ac:spMkLst>
        </pc:spChg>
        <pc:picChg chg="add mod modCrop">
          <ac:chgData name="Лілія Шатило" userId="1dfc6d7827872956" providerId="LiveId" clId="{AD376BA2-7734-435E-91E2-AF0A91E7ACD6}" dt="2026-07-08T10:07:14.881" v="169" actId="1440"/>
          <ac:picMkLst>
            <pc:docMk/>
            <pc:sldMk cId="1906219155" sldId="265"/>
            <ac:picMk id="4" creationId="{D4C040C7-E3DF-4542-834B-AC8FCCF54BA9}"/>
          </ac:picMkLst>
        </pc:picChg>
      </pc:sldChg>
      <pc:sldChg chg="addSp modSp new mod">
        <pc:chgData name="Лілія Шатило" userId="1dfc6d7827872956" providerId="LiveId" clId="{AD376BA2-7734-435E-91E2-AF0A91E7ACD6}" dt="2026-07-08T10:10:07.510" v="183" actId="1440"/>
        <pc:sldMkLst>
          <pc:docMk/>
          <pc:sldMk cId="1721543511" sldId="266"/>
        </pc:sldMkLst>
        <pc:spChg chg="add mod">
          <ac:chgData name="Лілія Шатило" userId="1dfc6d7827872956" providerId="LiveId" clId="{AD376BA2-7734-435E-91E2-AF0A91E7ACD6}" dt="2026-07-08T10:07:41.548" v="174" actId="403"/>
          <ac:spMkLst>
            <pc:docMk/>
            <pc:sldMk cId="1721543511" sldId="266"/>
            <ac:spMk id="2" creationId="{0209C99B-A424-4ADF-8DC1-99DFE8CFB088}"/>
          </ac:spMkLst>
        </pc:spChg>
        <pc:picChg chg="add mod modCrop">
          <ac:chgData name="Лілія Шатило" userId="1dfc6d7827872956" providerId="LiveId" clId="{AD376BA2-7734-435E-91E2-AF0A91E7ACD6}" dt="2026-07-08T10:10:07.510" v="183" actId="1440"/>
          <ac:picMkLst>
            <pc:docMk/>
            <pc:sldMk cId="1721543511" sldId="266"/>
            <ac:picMk id="4" creationId="{01E487E9-8EE5-4D75-8E02-1E813A85F291}"/>
          </ac:picMkLst>
        </pc:picChg>
      </pc:sldChg>
      <pc:sldChg chg="addSp modSp new mod">
        <pc:chgData name="Лілія Шатило" userId="1dfc6d7827872956" providerId="LiveId" clId="{AD376BA2-7734-435E-91E2-AF0A91E7ACD6}" dt="2026-07-08T10:16:28.336" v="198" actId="1440"/>
        <pc:sldMkLst>
          <pc:docMk/>
          <pc:sldMk cId="482824764" sldId="267"/>
        </pc:sldMkLst>
        <pc:spChg chg="add mod">
          <ac:chgData name="Лілія Шатило" userId="1dfc6d7827872956" providerId="LiveId" clId="{AD376BA2-7734-435E-91E2-AF0A91E7ACD6}" dt="2026-07-08T10:10:39.639" v="189" actId="1076"/>
          <ac:spMkLst>
            <pc:docMk/>
            <pc:sldMk cId="482824764" sldId="267"/>
            <ac:spMk id="2" creationId="{76B56002-59D6-4162-BBB8-EBA3AB6306F3}"/>
          </ac:spMkLst>
        </pc:spChg>
        <pc:picChg chg="add mod modCrop">
          <ac:chgData name="Лілія Шатило" userId="1dfc6d7827872956" providerId="LiveId" clId="{AD376BA2-7734-435E-91E2-AF0A91E7ACD6}" dt="2026-07-08T10:16:28.336" v="198" actId="1440"/>
          <ac:picMkLst>
            <pc:docMk/>
            <pc:sldMk cId="482824764" sldId="267"/>
            <ac:picMk id="4" creationId="{28A6C425-B0DC-4E07-AAA2-70E71F4CF3FB}"/>
          </ac:picMkLst>
        </pc:picChg>
      </pc:sldChg>
      <pc:sldChg chg="addSp modSp new mod">
        <pc:chgData name="Лілія Шатило" userId="1dfc6d7827872956" providerId="LiveId" clId="{AD376BA2-7734-435E-91E2-AF0A91E7ACD6}" dt="2026-07-08T10:19:35.149" v="214" actId="1076"/>
        <pc:sldMkLst>
          <pc:docMk/>
          <pc:sldMk cId="4204242230" sldId="268"/>
        </pc:sldMkLst>
        <pc:spChg chg="add mod">
          <ac:chgData name="Лілія Шатило" userId="1dfc6d7827872956" providerId="LiveId" clId="{AD376BA2-7734-435E-91E2-AF0A91E7ACD6}" dt="2026-07-08T10:17:00.845" v="204" actId="403"/>
          <ac:spMkLst>
            <pc:docMk/>
            <pc:sldMk cId="4204242230" sldId="268"/>
            <ac:spMk id="2" creationId="{D879D884-4488-466C-B07A-C2C970A8C36D}"/>
          </ac:spMkLst>
        </pc:spChg>
        <pc:picChg chg="add mod modCrop">
          <ac:chgData name="Лілія Шатило" userId="1dfc6d7827872956" providerId="LiveId" clId="{AD376BA2-7734-435E-91E2-AF0A91E7ACD6}" dt="2026-07-08T10:19:35.149" v="214" actId="1076"/>
          <ac:picMkLst>
            <pc:docMk/>
            <pc:sldMk cId="4204242230" sldId="268"/>
            <ac:picMk id="4" creationId="{0AD24312-3F34-4A98-AB82-92201CEB7BB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E103-2C58-154D-A5A1-B50FB8FAE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14B0A7-9BAF-A846-8456-AEA1FC320F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7CCB0-9DDC-ED4B-BECC-6B8CDD043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1E7C7-7410-934B-BA1C-16CF9600D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88599-5AF6-9B49-B010-46E66BAB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19D002-DAFB-BD42-AA0E-7590DBE3E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CD2A861-AEA4-834F-A814-6C719DF0A30D}"/>
              </a:ext>
            </a:extLst>
          </p:cNvPr>
          <p:cNvSpPr/>
          <p:nvPr userDrawn="1"/>
        </p:nvSpPr>
        <p:spPr>
          <a:xfrm>
            <a:off x="2563585" y="1629208"/>
            <a:ext cx="7064829" cy="3761509"/>
          </a:xfrm>
          <a:prstGeom prst="rect">
            <a:avLst/>
          </a:prstGeom>
          <a:solidFill>
            <a:schemeClr val="bg1">
              <a:alpha val="83000"/>
            </a:schemeClr>
          </a:solidFill>
          <a:ln w="23812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3932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635E7-15C6-E240-B9F8-CB608192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6A7560-6F04-4748-9467-BB22C61CA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F5DB32-EAD7-3E4E-B0A0-ED6385DC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1820E-E1AF-1F43-8CD2-C7807EE6E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3935C-C136-C54F-BB65-3E9B30790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3369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73449-87C0-3D48-8EF6-89BE467B6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723DC0-C690-3F4A-893C-E7ED341B0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5D2ED-7D68-DF4C-BCAB-269E372B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B0A65-9B91-EF4D-9632-F6F6EACF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9487B-2DF4-4246-BB8A-B413E114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11642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B9EF-8829-0B40-8AD9-0BC92EA33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68E00-AF60-C84C-9245-8FD0E2B2A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080B3-F7F7-D34E-9B4F-9DBBC7F7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9F9AC-264E-6D41-BEAE-D19A9280E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899E8-FF05-2E4C-83A1-32BECB74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1075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CA100-FA0A-E244-AE7B-0E91B03D7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303A0-9C85-7D4A-99E6-B7DBA684C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2B2F4-38D1-9846-A7D0-3E815383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80971-BEE5-BA4D-AF15-8E5880626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F2FA8-F323-B344-8FEC-846AFC8C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4148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9E861-D0F9-E044-A84D-871FAC219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ED37-A0DB-9B48-98FA-9917C889A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946-899E-1243-AEE8-A09FF299E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9421C-9FE8-3D47-BAF3-5E3446EE5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9FE881-A0C1-C24B-8553-7A31E719E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AF3EE-5349-504D-A8FA-314BF4BB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23884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EBC3-0B1F-A64B-AB15-6041A4E9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B5058-BDC6-AC4E-9353-11BCE3167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CAEC0B-4979-D943-84B3-D3BCFC034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5ACB57-04D6-7D42-95AC-270BB7AAA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C370D7-6FB9-0244-A56A-8BDD6FBB1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123832-F427-4C47-84CD-E21416D80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7D9336-152C-6E46-B3A2-90CAE05C0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6021D3-F6AD-964C-A587-0B28033D1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71363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E2415-537F-6D4D-82E8-F3D7ECD18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2274C6-D9B8-F248-BB5F-36142A961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7E6E97-9019-B647-9BBF-296A83CC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D0064-39D5-294F-A24D-AA8DB0296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53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001C08-19E9-5248-93AE-C1FCC2561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57BFF-0FDD-BE4D-92C0-079205C72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6513E-FFA1-9C47-821B-490DEC6B9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1919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E8027-0DCD-D246-89FC-1686561C2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CDD3E-344D-DC44-AC21-0BBC1D848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90491-2B97-FB4B-AA29-8E386E2AC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44420-3182-CA42-A8B8-6E893A5B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B3C58-DB0B-7140-A8F3-6AD0C98BB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1C344-D131-244C-AE20-134F348F6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0357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22E71-F755-D042-8360-264C43126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8AD4D7-DB2D-F449-B644-426CB7E0EF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82B78-EB65-AD48-95C6-0273FF4B6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8A4DE-25F2-C049-8790-7153D9C66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166CE-612D-034E-8C2D-C2456C88A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309F3-0509-8747-8E38-E64041BD6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77217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6344DD-2AC8-FD4F-BF53-4838F5191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00AF8-0A64-5C47-976B-908DE0109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C53F57-D5B0-AC41-B6E2-5B042301A6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D2EDE-C4FB-B940-A6EC-D0AF96EF5C3A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24D6C-2EB2-8447-95CE-C55860790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6147C-2098-5E49-9670-B728C8B7A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83B18-6DC3-1442-994D-408EB6553189}" type="slidenum">
              <a:rPr lang="en-UA" smtClean="0"/>
              <a:t>‹№›</a:t>
            </a:fld>
            <a:endParaRPr lang="en-U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D37D42-0909-1D40-933A-5732A3E8DDF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4602DF-5400-574F-B48C-8DCBC44C2875}"/>
              </a:ext>
            </a:extLst>
          </p:cNvPr>
          <p:cNvSpPr/>
          <p:nvPr userDrawn="1"/>
        </p:nvSpPr>
        <p:spPr>
          <a:xfrm>
            <a:off x="265792" y="246892"/>
            <a:ext cx="11660415" cy="6364215"/>
          </a:xfrm>
          <a:prstGeom prst="rect">
            <a:avLst/>
          </a:prstGeom>
          <a:solidFill>
            <a:schemeClr val="bg1">
              <a:alpha val="83000"/>
            </a:schemeClr>
          </a:solidFill>
          <a:ln w="238125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7302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7EF48-681F-744A-87B9-61539137D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4480" y="1717623"/>
            <a:ext cx="6983040" cy="347294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 РЕЗУЛЬТАТИ ОПИТУВАННЯ РОБОТОДАВЦІВ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 ЯКОСТІ ПІДГОТОВКИ ФАХІВЦІВ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ОСВІТНЬО-ПРОФЕСІЙНОЮ ПРОГРАМОЮ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«МІЖНАРОДНИЙ МЕНЕДЖМЕНТ»</a:t>
            </a:r>
          </a:p>
        </p:txBody>
      </p:sp>
    </p:spTree>
    <p:extLst>
      <p:ext uri="{BB962C8B-B14F-4D97-AF65-F5344CB8AC3E}">
        <p14:creationId xmlns:p14="http://schemas.microsoft.com/office/powerpoint/2010/main" val="2704022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C6F670-F0C8-4BB8-8385-E506DB44AB9E}"/>
              </a:ext>
            </a:extLst>
          </p:cNvPr>
          <p:cNvSpPr txBox="1"/>
          <p:nvPr/>
        </p:nvSpPr>
        <p:spPr>
          <a:xfrm>
            <a:off x="161365" y="179311"/>
            <a:ext cx="117975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носять</a:t>
            </a:r>
            <a:r>
              <a:rPr lang="ru-RU" sz="2400" dirty="0"/>
              <a:t> </a:t>
            </a:r>
            <a:r>
              <a:rPr lang="ru-RU" sz="2400" dirty="0" err="1"/>
              <a:t>фахові</a:t>
            </a:r>
            <a:r>
              <a:rPr lang="ru-RU" sz="2400" dirty="0"/>
              <a:t> </a:t>
            </a:r>
            <a:r>
              <a:rPr lang="ru-RU" sz="2400" dirty="0" err="1"/>
              <a:t>компетенції</a:t>
            </a:r>
            <a:r>
              <a:rPr lang="ru-RU" sz="2400" dirty="0"/>
              <a:t> </a:t>
            </a:r>
            <a:r>
              <a:rPr lang="ru-RU" sz="2400" dirty="0" err="1"/>
              <a:t>практичний</a:t>
            </a:r>
            <a:r>
              <a:rPr lang="ru-RU" sz="2400" dirty="0"/>
              <a:t> характер для </a:t>
            </a:r>
            <a:r>
              <a:rPr lang="ru-RU" sz="2400" dirty="0" err="1"/>
              <a:t>використання</a:t>
            </a:r>
            <a:r>
              <a:rPr lang="ru-RU" sz="2400" dirty="0"/>
              <a:t> у </a:t>
            </a:r>
            <a:r>
              <a:rPr lang="ru-RU" sz="2400" dirty="0" err="1"/>
              <a:t>професійній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майбутніх</a:t>
            </a:r>
            <a:r>
              <a:rPr lang="ru-RU" sz="2400" dirty="0"/>
              <a:t> </a:t>
            </a:r>
            <a:r>
              <a:rPr lang="ru-RU" sz="2400" dirty="0" err="1"/>
              <a:t>фахівців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C040C7-E3DF-4542-834B-AC8FCCF54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5" t="32939" r="19819" b="7293"/>
          <a:stretch/>
        </p:blipFill>
        <p:spPr>
          <a:xfrm>
            <a:off x="2896063" y="1757082"/>
            <a:ext cx="6399874" cy="2770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06219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09C99B-A424-4ADF-8DC1-99DFE8CFB088}"/>
              </a:ext>
            </a:extLst>
          </p:cNvPr>
          <p:cNvSpPr txBox="1"/>
          <p:nvPr/>
        </p:nvSpPr>
        <p:spPr>
          <a:xfrm>
            <a:off x="215153" y="238036"/>
            <a:ext cx="117437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sz="2400" dirty="0"/>
              <a:t>Чи забезпечує перелік дисциплін освітньо-професійної програми повноцінну підготовку здобувачів вищої освіти до практичної діяльності за спеціальністю?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E487E9-8EE5-4D75-8E02-1E813A85F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63" t="35840" r="19459" b="6455"/>
          <a:stretch/>
        </p:blipFill>
        <p:spPr>
          <a:xfrm>
            <a:off x="2589591" y="1707777"/>
            <a:ext cx="7012817" cy="301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1543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B56002-59D6-4162-BBB8-EBA3AB6306F3}"/>
              </a:ext>
            </a:extLst>
          </p:cNvPr>
          <p:cNvSpPr txBox="1"/>
          <p:nvPr/>
        </p:nvSpPr>
        <p:spPr>
          <a:xfrm>
            <a:off x="255494" y="242082"/>
            <a:ext cx="116810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раціонально</a:t>
            </a:r>
            <a:r>
              <a:rPr lang="ru-RU" sz="2400" dirty="0"/>
              <a:t> </a:t>
            </a:r>
            <a:r>
              <a:rPr lang="ru-RU" sz="2400" dirty="0" err="1"/>
              <a:t>розподілено</a:t>
            </a:r>
            <a:r>
              <a:rPr lang="ru-RU" sz="2400" dirty="0"/>
              <a:t> час на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/>
              <a:t>навчальних</a:t>
            </a:r>
            <a:r>
              <a:rPr lang="ru-RU" sz="2400" dirty="0"/>
              <a:t> </a:t>
            </a:r>
            <a:r>
              <a:rPr lang="ru-RU" sz="2400" dirty="0" err="1"/>
              <a:t>дисциплін</a:t>
            </a:r>
            <a:r>
              <a:rPr lang="ru-RU" sz="2400" dirty="0"/>
              <a:t> </a:t>
            </a:r>
            <a:r>
              <a:rPr lang="ru-RU" sz="2400" dirty="0" err="1"/>
              <a:t>освітньо-професійної</a:t>
            </a:r>
            <a:r>
              <a:rPr lang="ru-RU" sz="2400" dirty="0"/>
              <a:t> </a:t>
            </a:r>
            <a:r>
              <a:rPr lang="ru-RU" sz="2400" dirty="0" err="1"/>
              <a:t>програми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A6C425-B0DC-4E07-AAA2-70E71F4CF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56" t="32493" r="18361" b="8405"/>
          <a:stretch/>
        </p:blipFill>
        <p:spPr>
          <a:xfrm>
            <a:off x="2357751" y="1698811"/>
            <a:ext cx="7476498" cy="3258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282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79D884-4488-466C-B07A-C2C970A8C36D}"/>
              </a:ext>
            </a:extLst>
          </p:cNvPr>
          <p:cNvSpPr txBox="1"/>
          <p:nvPr/>
        </p:nvSpPr>
        <p:spPr>
          <a:xfrm>
            <a:off x="313764" y="299882"/>
            <a:ext cx="115644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порадили</a:t>
            </a:r>
            <a:r>
              <a:rPr lang="ru-RU" sz="2400" dirty="0"/>
              <a:t> б Ви внести </a:t>
            </a:r>
            <a:r>
              <a:rPr lang="ru-RU" sz="2400" dirty="0" err="1"/>
              <a:t>зміни</a:t>
            </a:r>
            <a:r>
              <a:rPr lang="ru-RU" sz="2400" dirty="0"/>
              <a:t> і </a:t>
            </a:r>
            <a:r>
              <a:rPr lang="ru-RU" sz="2400" dirty="0" err="1"/>
              <a:t>доповнення</a:t>
            </a:r>
            <a:r>
              <a:rPr lang="ru-RU" sz="2400" dirty="0"/>
              <a:t> у </a:t>
            </a:r>
            <a:r>
              <a:rPr lang="ru-RU" sz="2400" dirty="0" err="1"/>
              <a:t>зміст</a:t>
            </a:r>
            <a:r>
              <a:rPr lang="ru-RU" sz="2400" dirty="0"/>
              <a:t> </a:t>
            </a:r>
            <a:r>
              <a:rPr lang="ru-RU" sz="2400" dirty="0" err="1"/>
              <a:t>освітньо-професійної</a:t>
            </a:r>
            <a:r>
              <a:rPr lang="ru-RU" sz="2400" dirty="0"/>
              <a:t> </a:t>
            </a:r>
            <a:r>
              <a:rPr lang="ru-RU" sz="2400" dirty="0" err="1"/>
              <a:t>програми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D24312-3F34-4A98-AB82-92201CEB7B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44" t="35177" r="18677" b="4346"/>
          <a:stretch/>
        </p:blipFill>
        <p:spPr>
          <a:xfrm>
            <a:off x="2570629" y="1714045"/>
            <a:ext cx="7050742" cy="3096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0424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C8FCC9-8ACB-4039-895B-F487BCC00FE6}"/>
              </a:ext>
            </a:extLst>
          </p:cNvPr>
          <p:cNvSpPr txBox="1"/>
          <p:nvPr/>
        </p:nvSpPr>
        <p:spPr>
          <a:xfrm>
            <a:off x="291353" y="475653"/>
            <a:ext cx="1160929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just">
              <a:defRPr sz="2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b="0" dirty="0"/>
              <a:t>	Метою опитування було отримання зворотного зв’язку від роботодавців для подальшого вдосконалення освітньо-професійної програми </a:t>
            </a:r>
            <a:r>
              <a:rPr lang="uk-UA" i="1" dirty="0"/>
              <a:t>«Міжнародний менеджмент» </a:t>
            </a:r>
            <a:r>
              <a:rPr lang="uk-UA" b="0" dirty="0"/>
              <a:t>та посилення практичної спрямованості підготовки майбутніх фахівців у сфері управління, міжнародної діяльності підприємств, зовнішньоекономічної співпраці та роботи в умовах сучасного бізнес-середовища.</a:t>
            </a:r>
          </a:p>
          <a:p>
            <a:r>
              <a:rPr lang="uk-UA" b="0" dirty="0"/>
              <a:t>	В анкетуванні взяли участь </a:t>
            </a:r>
            <a:r>
              <a:rPr lang="uk-UA" i="1" dirty="0"/>
              <a:t>8 представників роботодавців</a:t>
            </a:r>
            <a:r>
              <a:rPr lang="uk-UA" b="0" dirty="0"/>
              <a:t>, що дало змогу отримати узагальнену оцінку відповідності освітньої програми потребам ринку праці, визначити рівень практичної готовності випускників до професійної діяльності та виявити ключові компетентності й навички, необхідні майбутнім фахівцям з міжнародного менеджменту.</a:t>
            </a:r>
          </a:p>
        </p:txBody>
      </p:sp>
    </p:spTree>
    <p:extLst>
      <p:ext uri="{BB962C8B-B14F-4D97-AF65-F5344CB8AC3E}">
        <p14:creationId xmlns:p14="http://schemas.microsoft.com/office/powerpoint/2010/main" val="4192033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2F7AED-2184-49FA-B9CF-F86FC0CD2C61}"/>
              </a:ext>
            </a:extLst>
          </p:cNvPr>
          <p:cNvSpPr txBox="1"/>
          <p:nvPr/>
        </p:nvSpPr>
        <p:spPr>
          <a:xfrm>
            <a:off x="295835" y="318718"/>
            <a:ext cx="116003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працюють</a:t>
            </a:r>
            <a:r>
              <a:rPr lang="ru-RU" sz="2400" dirty="0"/>
              <a:t>/</a:t>
            </a:r>
            <a:r>
              <a:rPr lang="ru-RU" sz="2400" dirty="0" err="1"/>
              <a:t>працювали</a:t>
            </a:r>
            <a:r>
              <a:rPr lang="ru-RU" sz="2400" dirty="0"/>
              <a:t> (проходили </a:t>
            </a:r>
            <a:r>
              <a:rPr lang="ru-RU" sz="2400" dirty="0" err="1"/>
              <a:t>виробничу</a:t>
            </a:r>
            <a:r>
              <a:rPr lang="ru-RU" sz="2400" dirty="0"/>
              <a:t> практику) у </a:t>
            </a:r>
            <a:r>
              <a:rPr lang="ru-RU" sz="2400" dirty="0" err="1"/>
              <a:t>Вашій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фахівці</a:t>
            </a:r>
            <a:r>
              <a:rPr lang="ru-RU" sz="2400" dirty="0"/>
              <a:t>, </a:t>
            </a:r>
            <a:r>
              <a:rPr lang="ru-RU" sz="2400" dirty="0" err="1"/>
              <a:t>підготовлені</a:t>
            </a:r>
            <a:r>
              <a:rPr lang="ru-RU" sz="2400" dirty="0"/>
              <a:t> за </a:t>
            </a:r>
            <a:r>
              <a:rPr lang="ru-RU" sz="2400" dirty="0" err="1"/>
              <a:t>відповідною</a:t>
            </a:r>
            <a:r>
              <a:rPr lang="ru-RU" sz="2400" dirty="0"/>
              <a:t> </a:t>
            </a:r>
            <a:r>
              <a:rPr lang="ru-RU" sz="2400" dirty="0" err="1"/>
              <a:t>освітньо-професійною</a:t>
            </a:r>
            <a:r>
              <a:rPr lang="ru-RU" sz="2400" dirty="0"/>
              <a:t> </a:t>
            </a:r>
            <a:r>
              <a:rPr lang="ru-RU" sz="2400" dirty="0" err="1"/>
              <a:t>програмою</a:t>
            </a:r>
            <a:r>
              <a:rPr lang="ru-RU" sz="2400" dirty="0"/>
              <a:t>? 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BB0FE-5EF0-4A4C-B5B3-CCAE1FCEAC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84" t="34925" r="29850" b="4005"/>
          <a:stretch/>
        </p:blipFill>
        <p:spPr>
          <a:xfrm>
            <a:off x="3104579" y="1506070"/>
            <a:ext cx="5982842" cy="3173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17279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5E3E59-45A5-4A42-89E2-A7119C862A5E}"/>
              </a:ext>
            </a:extLst>
          </p:cNvPr>
          <p:cNvSpPr txBox="1"/>
          <p:nvPr/>
        </p:nvSpPr>
        <p:spPr>
          <a:xfrm>
            <a:off x="291353" y="290918"/>
            <a:ext cx="116092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sz="2400" dirty="0"/>
              <a:t>Чи відповідає рівень підготовки фахівців вимогам, що висуваються у Вашій організації/установі?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6AEA4-3FF7-4D5D-8C79-06F8524EEB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5" t="31719" r="16838" b="8391"/>
          <a:stretch/>
        </p:blipFill>
        <p:spPr>
          <a:xfrm>
            <a:off x="2366681" y="1586754"/>
            <a:ext cx="7458636" cy="3245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05340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E57DC0-1CFF-42C7-8D59-B01F2A376602}"/>
              </a:ext>
            </a:extLst>
          </p:cNvPr>
          <p:cNvSpPr txBox="1"/>
          <p:nvPr/>
        </p:nvSpPr>
        <p:spPr>
          <a:xfrm>
            <a:off x="264459" y="224151"/>
            <a:ext cx="116630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додатково</a:t>
            </a:r>
            <a:r>
              <a:rPr lang="ru-RU" sz="2400" dirty="0"/>
              <a:t> на </a:t>
            </a:r>
            <a:r>
              <a:rPr lang="ru-RU" sz="2400" dirty="0" err="1"/>
              <a:t>робочому</a:t>
            </a:r>
            <a:r>
              <a:rPr lang="ru-RU" sz="2400" dirty="0"/>
              <a:t> </a:t>
            </a:r>
            <a:r>
              <a:rPr lang="ru-RU" sz="2400" dirty="0" err="1"/>
              <a:t>місці</a:t>
            </a:r>
            <a:r>
              <a:rPr lang="ru-RU" sz="2400" dirty="0"/>
              <a:t> </a:t>
            </a:r>
            <a:r>
              <a:rPr lang="ru-RU" sz="2400" dirty="0" err="1"/>
              <a:t>навчати</a:t>
            </a:r>
            <a:r>
              <a:rPr lang="ru-RU" sz="2400" dirty="0"/>
              <a:t> </a:t>
            </a:r>
            <a:r>
              <a:rPr lang="ru-RU" sz="2400" dirty="0" err="1"/>
              <a:t>випускників</a:t>
            </a:r>
            <a:r>
              <a:rPr lang="ru-RU" sz="2400" dirty="0"/>
              <a:t> та </a:t>
            </a:r>
            <a:r>
              <a:rPr lang="ru-RU" sz="2400" dirty="0" err="1"/>
              <a:t>формувати</a:t>
            </a:r>
            <a:r>
              <a:rPr lang="ru-RU" sz="2400" dirty="0"/>
              <a:t> </a:t>
            </a:r>
            <a:r>
              <a:rPr lang="ru-RU" sz="2400" dirty="0" err="1"/>
              <a:t>практичні</a:t>
            </a:r>
            <a:r>
              <a:rPr lang="ru-RU" sz="2400" dirty="0"/>
              <a:t> </a:t>
            </a:r>
            <a:r>
              <a:rPr lang="ru-RU" sz="2400" dirty="0" err="1"/>
              <a:t>навички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C55B59-6315-47D4-9610-5FFB33303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72" t="31516" r="21063" b="7023"/>
          <a:stretch/>
        </p:blipFill>
        <p:spPr>
          <a:xfrm>
            <a:off x="2460116" y="1735629"/>
            <a:ext cx="7271768" cy="3323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02958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12AA79-3AC0-4469-A00C-53A1D867E210}"/>
              </a:ext>
            </a:extLst>
          </p:cNvPr>
          <p:cNvSpPr txBox="1"/>
          <p:nvPr/>
        </p:nvSpPr>
        <p:spPr>
          <a:xfrm>
            <a:off x="201706" y="277923"/>
            <a:ext cx="11788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sz="2400" dirty="0"/>
              <a:t>Як на Вашу думку, чи відповідає зміст освітньо-професійної програми вимогам до фахівців, що висуваються у Вашій організації/установі?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2C5D60-E859-488D-A23D-64ECE83E24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16" t="36570" r="19843" b="5412"/>
          <a:stretch/>
        </p:blipFill>
        <p:spPr>
          <a:xfrm>
            <a:off x="2620863" y="1559857"/>
            <a:ext cx="6950273" cy="3164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3792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F829EE-5E97-4B6E-B114-577170A07BE9}"/>
              </a:ext>
            </a:extLst>
          </p:cNvPr>
          <p:cNvSpPr txBox="1"/>
          <p:nvPr/>
        </p:nvSpPr>
        <p:spPr>
          <a:xfrm>
            <a:off x="210670" y="219199"/>
            <a:ext cx="11770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сприяє</a:t>
            </a:r>
            <a:r>
              <a:rPr lang="ru-RU" sz="2400" dirty="0"/>
              <a:t>, на Вашу думку, </a:t>
            </a:r>
            <a:r>
              <a:rPr lang="ru-RU" sz="2400" dirty="0" err="1"/>
              <a:t>зміст</a:t>
            </a:r>
            <a:r>
              <a:rPr lang="ru-RU" sz="2400" dirty="0"/>
              <a:t> </a:t>
            </a:r>
            <a:r>
              <a:rPr lang="ru-RU" sz="2400" dirty="0" err="1"/>
              <a:t>освітньо-професійної</a:t>
            </a:r>
            <a:r>
              <a:rPr lang="ru-RU" sz="2400" dirty="0"/>
              <a:t> </a:t>
            </a:r>
            <a:r>
              <a:rPr lang="ru-RU" sz="2400" dirty="0" err="1"/>
              <a:t>програми</a:t>
            </a:r>
            <a:r>
              <a:rPr lang="ru-RU" sz="2400" dirty="0"/>
              <a:t> </a:t>
            </a:r>
            <a:r>
              <a:rPr lang="ru-RU" sz="2400" dirty="0" err="1"/>
              <a:t>кар'єрному</a:t>
            </a:r>
            <a:r>
              <a:rPr lang="ru-RU" sz="2400" dirty="0"/>
              <a:t> </a:t>
            </a:r>
            <a:r>
              <a:rPr lang="ru-RU" sz="2400" dirty="0" err="1"/>
              <a:t>зростанню</a:t>
            </a:r>
            <a:r>
              <a:rPr lang="ru-RU" sz="2400" dirty="0"/>
              <a:t> </a:t>
            </a:r>
            <a:r>
              <a:rPr lang="ru-RU" sz="2400" dirty="0" err="1"/>
              <a:t>фахівців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82E0C4-1850-4043-8AE6-4052E8F5D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209" t="32584" r="19719" b="6055"/>
          <a:stretch/>
        </p:blipFill>
        <p:spPr>
          <a:xfrm>
            <a:off x="2546684" y="1559859"/>
            <a:ext cx="7098631" cy="31735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042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792B02-EBD7-4A89-97CE-E9FFC4B4D197}"/>
              </a:ext>
            </a:extLst>
          </p:cNvPr>
          <p:cNvSpPr txBox="1"/>
          <p:nvPr/>
        </p:nvSpPr>
        <p:spPr>
          <a:xfrm>
            <a:off x="197224" y="180236"/>
            <a:ext cx="117975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забезпечує</a:t>
            </a:r>
            <a:r>
              <a:rPr lang="ru-RU" sz="2400" dirty="0"/>
              <a:t> </a:t>
            </a:r>
            <a:r>
              <a:rPr lang="ru-RU" sz="2400" dirty="0" err="1"/>
              <a:t>освітньо-професійна</a:t>
            </a:r>
            <a:r>
              <a:rPr lang="ru-RU" sz="2400" dirty="0"/>
              <a:t> </a:t>
            </a:r>
            <a:r>
              <a:rPr lang="ru-RU" sz="2400" dirty="0" err="1"/>
              <a:t>програма</a:t>
            </a:r>
            <a:r>
              <a:rPr lang="ru-RU" sz="2400" dirty="0"/>
              <a:t> </a:t>
            </a:r>
            <a:r>
              <a:rPr lang="ru-RU" sz="2400" dirty="0" err="1"/>
              <a:t>формування</a:t>
            </a:r>
            <a:r>
              <a:rPr lang="ru-RU" sz="2400" dirty="0"/>
              <a:t> тих компетентностей,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потрібні</a:t>
            </a:r>
            <a:r>
              <a:rPr lang="ru-RU" sz="2400" dirty="0"/>
              <a:t> </a:t>
            </a:r>
            <a:r>
              <a:rPr lang="ru-RU" sz="2400" dirty="0" err="1"/>
              <a:t>фахівцям</a:t>
            </a:r>
            <a:r>
              <a:rPr lang="ru-RU" sz="2400" dirty="0"/>
              <a:t> для </a:t>
            </a:r>
            <a:r>
              <a:rPr lang="ru-RU" sz="2400" dirty="0" err="1"/>
              <a:t>ефективної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у </a:t>
            </a:r>
            <a:r>
              <a:rPr lang="ru-RU" sz="2400" dirty="0" err="1"/>
              <a:t>Вашій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/</a:t>
            </a:r>
            <a:r>
              <a:rPr lang="ru-RU" sz="2400" dirty="0" err="1"/>
              <a:t>установі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D877CB-1A6E-4AD1-8AC8-F8AE27BA1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80" t="36630" r="20980" b="7152"/>
          <a:stretch/>
        </p:blipFill>
        <p:spPr>
          <a:xfrm>
            <a:off x="2648870" y="1640541"/>
            <a:ext cx="6894259" cy="3146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1200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77594F-37EC-40E0-9E96-EAD09C98CE70}"/>
              </a:ext>
            </a:extLst>
          </p:cNvPr>
          <p:cNvSpPr txBox="1"/>
          <p:nvPr/>
        </p:nvSpPr>
        <p:spPr>
          <a:xfrm>
            <a:off x="268941" y="277941"/>
            <a:ext cx="116541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достатніми</a:t>
            </a:r>
            <a:r>
              <a:rPr lang="ru-RU" sz="2400" dirty="0"/>
              <a:t> є </a:t>
            </a:r>
            <a:r>
              <a:rPr lang="ru-RU" sz="2400" dirty="0" err="1"/>
              <a:t>комунікативні</a:t>
            </a:r>
            <a:r>
              <a:rPr lang="ru-RU" sz="2400" dirty="0"/>
              <a:t>, </a:t>
            </a:r>
            <a:r>
              <a:rPr lang="ru-RU" sz="2400" dirty="0" err="1"/>
              <a:t>організаторські</a:t>
            </a:r>
            <a:r>
              <a:rPr lang="ru-RU" sz="2400" dirty="0"/>
              <a:t> </a:t>
            </a:r>
            <a:r>
              <a:rPr lang="ru-RU" sz="2400" dirty="0" err="1"/>
              <a:t>компетентності</a:t>
            </a:r>
            <a:r>
              <a:rPr lang="ru-RU" sz="2400" dirty="0"/>
              <a:t> та </a:t>
            </a:r>
            <a:r>
              <a:rPr lang="ru-RU" sz="2400" dirty="0" err="1"/>
              <a:t>соціально-психологічні</a:t>
            </a:r>
            <a:r>
              <a:rPr lang="ru-RU" sz="2400" dirty="0"/>
              <a:t> </a:t>
            </a:r>
            <a:r>
              <a:rPr lang="ru-RU" sz="2400" dirty="0" err="1"/>
              <a:t>навички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представлені</a:t>
            </a:r>
            <a:r>
              <a:rPr lang="ru-RU" sz="2400" dirty="0"/>
              <a:t> в </a:t>
            </a:r>
            <a:r>
              <a:rPr lang="ru-RU" sz="2400" dirty="0" err="1"/>
              <a:t>освітньо-професійній</a:t>
            </a:r>
            <a:r>
              <a:rPr lang="ru-RU" sz="2400" dirty="0"/>
              <a:t> </a:t>
            </a:r>
            <a:r>
              <a:rPr lang="ru-RU" sz="2400" dirty="0" err="1"/>
              <a:t>програмі</a:t>
            </a:r>
            <a:r>
              <a:rPr lang="ru-RU" sz="2400" dirty="0"/>
              <a:t>?</a:t>
            </a:r>
            <a:endParaRPr lang="uk-UA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C133F2-C327-48F6-989A-5162B7FEA6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46" t="34969" r="15668" b="4383"/>
          <a:stretch/>
        </p:blipFill>
        <p:spPr>
          <a:xfrm>
            <a:off x="2656528" y="1931894"/>
            <a:ext cx="6878943" cy="29942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836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284</Words>
  <Application>Microsoft Office PowerPoint</Application>
  <PresentationFormat>Широкий екран</PresentationFormat>
  <Paragraphs>14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ЗВІТ ПРО РЕЗУЛЬТАТИ ОПИТУВАННЯ РОБОТОДАВЦІВ ЩОДО ЯКОСТІ ПІДГОТОВКИ ФАХІВЦІВ ЗА ОСВІТНЬО-ПРОФЕСІЙНОЮ ПРОГРАМОЮ  «МІЖНАРОДНИЙ МЕНЕДЖМЕНТ»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Лілія Шатило</cp:lastModifiedBy>
  <cp:revision>1</cp:revision>
  <dcterms:created xsi:type="dcterms:W3CDTF">2022-05-10T13:19:25Z</dcterms:created>
  <dcterms:modified xsi:type="dcterms:W3CDTF">2026-07-08T10:19:36Z</dcterms:modified>
</cp:coreProperties>
</file>