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4A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Лілія Шатило" userId="1dfc6d7827872956" providerId="LiveId" clId="{E1C6C040-1BEC-4BD4-ACAA-85E3AD87D4A9}"/>
    <pc:docChg chg="custSel addSld delSld modSld">
      <pc:chgData name="Лілія Шатило" userId="1dfc6d7827872956" providerId="LiveId" clId="{E1C6C040-1BEC-4BD4-ACAA-85E3AD87D4A9}" dt="2026-07-21T16:54:31.171" v="201" actId="47"/>
      <pc:docMkLst>
        <pc:docMk/>
      </pc:docMkLst>
      <pc:sldChg chg="modSp mod">
        <pc:chgData name="Лілія Шатило" userId="1dfc6d7827872956" providerId="LiveId" clId="{E1C6C040-1BEC-4BD4-ACAA-85E3AD87D4A9}" dt="2026-07-21T16:23:27.586" v="54" actId="1076"/>
        <pc:sldMkLst>
          <pc:docMk/>
          <pc:sldMk cId="475617139" sldId="256"/>
        </pc:sldMkLst>
        <pc:spChg chg="mod">
          <ac:chgData name="Лілія Шатило" userId="1dfc6d7827872956" providerId="LiveId" clId="{E1C6C040-1BEC-4BD4-ACAA-85E3AD87D4A9}" dt="2026-07-21T16:23:22.538" v="53" actId="1076"/>
          <ac:spMkLst>
            <pc:docMk/>
            <pc:sldMk cId="475617139" sldId="256"/>
            <ac:spMk id="2" creationId="{AE0004A0-E348-4E41-83DF-82D96A5F7F1A}"/>
          </ac:spMkLst>
        </pc:spChg>
        <pc:spChg chg="mod">
          <ac:chgData name="Лілія Шатило" userId="1dfc6d7827872956" providerId="LiveId" clId="{E1C6C040-1BEC-4BD4-ACAA-85E3AD87D4A9}" dt="2026-07-21T16:23:27.586" v="54" actId="1076"/>
          <ac:spMkLst>
            <pc:docMk/>
            <pc:sldMk cId="475617139" sldId="256"/>
            <ac:spMk id="3" creationId="{D1F89FC5-ABF8-47B2-BC25-5411AD58B054}"/>
          </ac:spMkLst>
        </pc:spChg>
      </pc:sldChg>
      <pc:sldChg chg="del">
        <pc:chgData name="Лілія Шатило" userId="1dfc6d7827872956" providerId="LiveId" clId="{E1C6C040-1BEC-4BD4-ACAA-85E3AD87D4A9}" dt="2026-07-21T16:15:49.680" v="0" actId="47"/>
        <pc:sldMkLst>
          <pc:docMk/>
          <pc:sldMk cId="1439683777" sldId="257"/>
        </pc:sldMkLst>
      </pc:sldChg>
      <pc:sldChg chg="addSp modSp new mod">
        <pc:chgData name="Лілія Шатило" userId="1dfc6d7827872956" providerId="LiveId" clId="{E1C6C040-1BEC-4BD4-ACAA-85E3AD87D4A9}" dt="2026-07-21T16:20:18.508" v="37" actId="20577"/>
        <pc:sldMkLst>
          <pc:docMk/>
          <pc:sldMk cId="2322621962" sldId="257"/>
        </pc:sldMkLst>
        <pc:spChg chg="add mod">
          <ac:chgData name="Лілія Шатило" userId="1dfc6d7827872956" providerId="LiveId" clId="{E1C6C040-1BEC-4BD4-ACAA-85E3AD87D4A9}" dt="2026-07-21T16:20:18.508" v="37" actId="20577"/>
          <ac:spMkLst>
            <pc:docMk/>
            <pc:sldMk cId="2322621962" sldId="257"/>
            <ac:spMk id="3" creationId="{1FF07F9B-31B0-4FD5-9ECC-9EE556FAD65C}"/>
          </ac:spMkLst>
        </pc:spChg>
      </pc:sldChg>
      <pc:sldChg chg="addSp modSp new mod">
        <pc:chgData name="Лілія Шатило" userId="1dfc6d7827872956" providerId="LiveId" clId="{E1C6C040-1BEC-4BD4-ACAA-85E3AD87D4A9}" dt="2026-07-21T16:23:06.482" v="51" actId="1440"/>
        <pc:sldMkLst>
          <pc:docMk/>
          <pc:sldMk cId="2500949548" sldId="258"/>
        </pc:sldMkLst>
        <pc:spChg chg="add mod">
          <ac:chgData name="Лілія Шатило" userId="1dfc6d7827872956" providerId="LiveId" clId="{E1C6C040-1BEC-4BD4-ACAA-85E3AD87D4A9}" dt="2026-07-21T16:21:06.015" v="42" actId="1076"/>
          <ac:spMkLst>
            <pc:docMk/>
            <pc:sldMk cId="2500949548" sldId="258"/>
            <ac:spMk id="3" creationId="{E4917060-71D4-4141-AE1E-9866336F2791}"/>
          </ac:spMkLst>
        </pc:spChg>
        <pc:picChg chg="add mod modCrop">
          <ac:chgData name="Лілія Шатило" userId="1dfc6d7827872956" providerId="LiveId" clId="{E1C6C040-1BEC-4BD4-ACAA-85E3AD87D4A9}" dt="2026-07-21T16:23:06.482" v="51" actId="1440"/>
          <ac:picMkLst>
            <pc:docMk/>
            <pc:sldMk cId="2500949548" sldId="258"/>
            <ac:picMk id="5" creationId="{157F1A8C-0206-4D07-95C3-CD2B4DCEC981}"/>
          </ac:picMkLst>
        </pc:picChg>
      </pc:sldChg>
      <pc:sldChg chg="del">
        <pc:chgData name="Лілія Шатило" userId="1dfc6d7827872956" providerId="LiveId" clId="{E1C6C040-1BEC-4BD4-ACAA-85E3AD87D4A9}" dt="2026-07-21T16:15:52.332" v="1" actId="47"/>
        <pc:sldMkLst>
          <pc:docMk/>
          <pc:sldMk cId="3907413084" sldId="258"/>
        </pc:sldMkLst>
      </pc:sldChg>
      <pc:sldChg chg="addSp modSp new mod">
        <pc:chgData name="Лілія Шатило" userId="1dfc6d7827872956" providerId="LiveId" clId="{E1C6C040-1BEC-4BD4-ACAA-85E3AD87D4A9}" dt="2026-07-21T16:30:30.676" v="88" actId="1076"/>
        <pc:sldMkLst>
          <pc:docMk/>
          <pc:sldMk cId="1373524548" sldId="259"/>
        </pc:sldMkLst>
        <pc:spChg chg="add mod">
          <ac:chgData name="Лілія Шатило" userId="1dfc6d7827872956" providerId="LiveId" clId="{E1C6C040-1BEC-4BD4-ACAA-85E3AD87D4A9}" dt="2026-07-21T16:30:30.676" v="88" actId="1076"/>
          <ac:spMkLst>
            <pc:docMk/>
            <pc:sldMk cId="1373524548" sldId="259"/>
            <ac:spMk id="3" creationId="{C803CC09-7CAE-4D28-80C3-516B8985B2F5}"/>
          </ac:spMkLst>
        </pc:spChg>
        <pc:picChg chg="add mod modCrop">
          <ac:chgData name="Лілія Шатило" userId="1dfc6d7827872956" providerId="LiveId" clId="{E1C6C040-1BEC-4BD4-ACAA-85E3AD87D4A9}" dt="2026-07-21T16:29:40.068" v="81" actId="1440"/>
          <ac:picMkLst>
            <pc:docMk/>
            <pc:sldMk cId="1373524548" sldId="259"/>
            <ac:picMk id="5" creationId="{8A3D588E-0F00-42CA-BF29-E03BAD2829FF}"/>
          </ac:picMkLst>
        </pc:picChg>
        <pc:picChg chg="add mod modCrop">
          <ac:chgData name="Лілія Шатило" userId="1dfc6d7827872956" providerId="LiveId" clId="{E1C6C040-1BEC-4BD4-ACAA-85E3AD87D4A9}" dt="2026-07-21T16:29:37.700" v="80" actId="1440"/>
          <ac:picMkLst>
            <pc:docMk/>
            <pc:sldMk cId="1373524548" sldId="259"/>
            <ac:picMk id="7" creationId="{7302970E-C2E1-4CCD-A202-276317444E26}"/>
          </ac:picMkLst>
        </pc:picChg>
      </pc:sldChg>
      <pc:sldChg chg="addSp modSp new mod">
        <pc:chgData name="Лілія Шатило" userId="1dfc6d7827872956" providerId="LiveId" clId="{E1C6C040-1BEC-4BD4-ACAA-85E3AD87D4A9}" dt="2026-07-21T16:32:46.017" v="102" actId="1440"/>
        <pc:sldMkLst>
          <pc:docMk/>
          <pc:sldMk cId="3258655141" sldId="260"/>
        </pc:sldMkLst>
        <pc:spChg chg="add mod">
          <ac:chgData name="Лілія Шатило" userId="1dfc6d7827872956" providerId="LiveId" clId="{E1C6C040-1BEC-4BD4-ACAA-85E3AD87D4A9}" dt="2026-07-21T16:30:43.254" v="91" actId="14100"/>
          <ac:spMkLst>
            <pc:docMk/>
            <pc:sldMk cId="3258655141" sldId="260"/>
            <ac:spMk id="3" creationId="{7976D798-6C75-44A1-A1B1-621C5E9DAA3E}"/>
          </ac:spMkLst>
        </pc:spChg>
        <pc:picChg chg="add mod modCrop">
          <ac:chgData name="Лілія Шатило" userId="1dfc6d7827872956" providerId="LiveId" clId="{E1C6C040-1BEC-4BD4-ACAA-85E3AD87D4A9}" dt="2026-07-21T16:32:46.017" v="102" actId="1440"/>
          <ac:picMkLst>
            <pc:docMk/>
            <pc:sldMk cId="3258655141" sldId="260"/>
            <ac:picMk id="5" creationId="{BE919830-AF86-43B4-9107-BEEB04BDFD24}"/>
          </ac:picMkLst>
        </pc:picChg>
      </pc:sldChg>
      <pc:sldChg chg="addSp modSp new mod">
        <pc:chgData name="Лілія Шатило" userId="1dfc6d7827872956" providerId="LiveId" clId="{E1C6C040-1BEC-4BD4-ACAA-85E3AD87D4A9}" dt="2026-07-21T16:36:32.736" v="118" actId="1440"/>
        <pc:sldMkLst>
          <pc:docMk/>
          <pc:sldMk cId="4285564257" sldId="261"/>
        </pc:sldMkLst>
        <pc:spChg chg="add mod">
          <ac:chgData name="Лілія Шатило" userId="1dfc6d7827872956" providerId="LiveId" clId="{E1C6C040-1BEC-4BD4-ACAA-85E3AD87D4A9}" dt="2026-07-21T16:33:22.066" v="109" actId="1076"/>
          <ac:spMkLst>
            <pc:docMk/>
            <pc:sldMk cId="4285564257" sldId="261"/>
            <ac:spMk id="3" creationId="{95B8D76C-F467-463D-8C5F-A3BF75513D69}"/>
          </ac:spMkLst>
        </pc:spChg>
        <pc:picChg chg="add mod modCrop">
          <ac:chgData name="Лілія Шатило" userId="1dfc6d7827872956" providerId="LiveId" clId="{E1C6C040-1BEC-4BD4-ACAA-85E3AD87D4A9}" dt="2026-07-21T16:36:32.736" v="118" actId="1440"/>
          <ac:picMkLst>
            <pc:docMk/>
            <pc:sldMk cId="4285564257" sldId="261"/>
            <ac:picMk id="5" creationId="{5493DD4B-93E1-4C2A-B7AB-983B26AA351C}"/>
          </ac:picMkLst>
        </pc:picChg>
      </pc:sldChg>
      <pc:sldChg chg="addSp modSp new mod">
        <pc:chgData name="Лілія Шатило" userId="1dfc6d7827872956" providerId="LiveId" clId="{E1C6C040-1BEC-4BD4-ACAA-85E3AD87D4A9}" dt="2026-07-21T16:41:00.159" v="134" actId="1440"/>
        <pc:sldMkLst>
          <pc:docMk/>
          <pc:sldMk cId="1678274157" sldId="262"/>
        </pc:sldMkLst>
        <pc:spChg chg="add mod">
          <ac:chgData name="Лілія Шатило" userId="1dfc6d7827872956" providerId="LiveId" clId="{E1C6C040-1BEC-4BD4-ACAA-85E3AD87D4A9}" dt="2026-07-21T16:37:34.248" v="124" actId="108"/>
          <ac:spMkLst>
            <pc:docMk/>
            <pc:sldMk cId="1678274157" sldId="262"/>
            <ac:spMk id="3" creationId="{304E4951-524D-4A5D-AA41-F811A8BF8BA6}"/>
          </ac:spMkLst>
        </pc:spChg>
        <pc:picChg chg="add mod modCrop">
          <ac:chgData name="Лілія Шатило" userId="1dfc6d7827872956" providerId="LiveId" clId="{E1C6C040-1BEC-4BD4-ACAA-85E3AD87D4A9}" dt="2026-07-21T16:41:00.159" v="134" actId="1440"/>
          <ac:picMkLst>
            <pc:docMk/>
            <pc:sldMk cId="1678274157" sldId="262"/>
            <ac:picMk id="5" creationId="{4EF94E8B-398A-4226-B801-211987037578}"/>
          </ac:picMkLst>
        </pc:picChg>
      </pc:sldChg>
      <pc:sldChg chg="addSp modSp new mod">
        <pc:chgData name="Лілія Шатило" userId="1dfc6d7827872956" providerId="LiveId" clId="{E1C6C040-1BEC-4BD4-ACAA-85E3AD87D4A9}" dt="2026-07-21T16:45:23.126" v="151" actId="1440"/>
        <pc:sldMkLst>
          <pc:docMk/>
          <pc:sldMk cId="3454753727" sldId="263"/>
        </pc:sldMkLst>
        <pc:spChg chg="add mod">
          <ac:chgData name="Лілія Шатило" userId="1dfc6d7827872956" providerId="LiveId" clId="{E1C6C040-1BEC-4BD4-ACAA-85E3AD87D4A9}" dt="2026-07-21T16:42:03.575" v="140" actId="108"/>
          <ac:spMkLst>
            <pc:docMk/>
            <pc:sldMk cId="3454753727" sldId="263"/>
            <ac:spMk id="3" creationId="{1F9F6F50-0608-4D59-A653-90F70502C660}"/>
          </ac:spMkLst>
        </pc:spChg>
        <pc:picChg chg="add mod modCrop">
          <ac:chgData name="Лілія Шатило" userId="1dfc6d7827872956" providerId="LiveId" clId="{E1C6C040-1BEC-4BD4-ACAA-85E3AD87D4A9}" dt="2026-07-21T16:45:23.126" v="151" actId="1440"/>
          <ac:picMkLst>
            <pc:docMk/>
            <pc:sldMk cId="3454753727" sldId="263"/>
            <ac:picMk id="5" creationId="{8F196A8A-8530-4104-9DFF-59B02A101E73}"/>
          </ac:picMkLst>
        </pc:picChg>
      </pc:sldChg>
      <pc:sldChg chg="addSp modSp new mod">
        <pc:chgData name="Лілія Шатило" userId="1dfc6d7827872956" providerId="LiveId" clId="{E1C6C040-1BEC-4BD4-ACAA-85E3AD87D4A9}" dt="2026-07-21T16:46:08.978" v="158"/>
        <pc:sldMkLst>
          <pc:docMk/>
          <pc:sldMk cId="4221645835" sldId="264"/>
        </pc:sldMkLst>
        <pc:spChg chg="add mod">
          <ac:chgData name="Лілія Шатило" userId="1dfc6d7827872956" providerId="LiveId" clId="{E1C6C040-1BEC-4BD4-ACAA-85E3AD87D4A9}" dt="2026-07-21T16:46:01.369" v="157" actId="108"/>
          <ac:spMkLst>
            <pc:docMk/>
            <pc:sldMk cId="4221645835" sldId="264"/>
            <ac:spMk id="3" creationId="{FF89E3C2-44AD-40EE-8850-D5767B790597}"/>
          </ac:spMkLst>
        </pc:spChg>
        <pc:picChg chg="add mod">
          <ac:chgData name="Лілія Шатило" userId="1dfc6d7827872956" providerId="LiveId" clId="{E1C6C040-1BEC-4BD4-ACAA-85E3AD87D4A9}" dt="2026-07-21T16:46:08.978" v="158"/>
          <ac:picMkLst>
            <pc:docMk/>
            <pc:sldMk cId="4221645835" sldId="264"/>
            <ac:picMk id="4" creationId="{D0E3FCAA-A96F-4E29-AE2E-99ADD909A277}"/>
          </ac:picMkLst>
        </pc:picChg>
      </pc:sldChg>
      <pc:sldChg chg="addSp modSp new mod">
        <pc:chgData name="Лілія Шатило" userId="1dfc6d7827872956" providerId="LiveId" clId="{E1C6C040-1BEC-4BD4-ACAA-85E3AD87D4A9}" dt="2026-07-21T16:47:04.259" v="165"/>
        <pc:sldMkLst>
          <pc:docMk/>
          <pc:sldMk cId="252469177" sldId="265"/>
        </pc:sldMkLst>
        <pc:spChg chg="add mod">
          <ac:chgData name="Лілія Шатило" userId="1dfc6d7827872956" providerId="LiveId" clId="{E1C6C040-1BEC-4BD4-ACAA-85E3AD87D4A9}" dt="2026-07-21T16:46:54.996" v="164" actId="108"/>
          <ac:spMkLst>
            <pc:docMk/>
            <pc:sldMk cId="252469177" sldId="265"/>
            <ac:spMk id="3" creationId="{EC97E881-2A0D-49A2-B086-1B0C78C39121}"/>
          </ac:spMkLst>
        </pc:spChg>
        <pc:picChg chg="add mod">
          <ac:chgData name="Лілія Шатило" userId="1dfc6d7827872956" providerId="LiveId" clId="{E1C6C040-1BEC-4BD4-ACAA-85E3AD87D4A9}" dt="2026-07-21T16:47:04.259" v="165"/>
          <ac:picMkLst>
            <pc:docMk/>
            <pc:sldMk cId="252469177" sldId="265"/>
            <ac:picMk id="4" creationId="{41B770EB-1FCE-4454-A949-04A4B5325916}"/>
          </ac:picMkLst>
        </pc:picChg>
      </pc:sldChg>
      <pc:sldChg chg="addSp modSp new mod">
        <pc:chgData name="Лілія Шатило" userId="1dfc6d7827872956" providerId="LiveId" clId="{E1C6C040-1BEC-4BD4-ACAA-85E3AD87D4A9}" dt="2026-07-21T16:47:44.404" v="172"/>
        <pc:sldMkLst>
          <pc:docMk/>
          <pc:sldMk cId="3103401849" sldId="266"/>
        </pc:sldMkLst>
        <pc:spChg chg="add mod">
          <ac:chgData name="Лілія Шатило" userId="1dfc6d7827872956" providerId="LiveId" clId="{E1C6C040-1BEC-4BD4-ACAA-85E3AD87D4A9}" dt="2026-07-21T16:47:37.463" v="171" actId="108"/>
          <ac:spMkLst>
            <pc:docMk/>
            <pc:sldMk cId="3103401849" sldId="266"/>
            <ac:spMk id="3" creationId="{F66CABFC-BB00-4BCB-BB97-D139398D7C4C}"/>
          </ac:spMkLst>
        </pc:spChg>
        <pc:picChg chg="add mod">
          <ac:chgData name="Лілія Шатило" userId="1dfc6d7827872956" providerId="LiveId" clId="{E1C6C040-1BEC-4BD4-ACAA-85E3AD87D4A9}" dt="2026-07-21T16:47:44.404" v="172"/>
          <ac:picMkLst>
            <pc:docMk/>
            <pc:sldMk cId="3103401849" sldId="266"/>
            <ac:picMk id="4" creationId="{5A3A8B2B-0516-4FF7-8E3F-DD7BB6150AC9}"/>
          </ac:picMkLst>
        </pc:picChg>
      </pc:sldChg>
      <pc:sldChg chg="addSp modSp new mod">
        <pc:chgData name="Лілія Шатило" userId="1dfc6d7827872956" providerId="LiveId" clId="{E1C6C040-1BEC-4BD4-ACAA-85E3AD87D4A9}" dt="2026-07-21T16:53:02.738" v="188" actId="1440"/>
        <pc:sldMkLst>
          <pc:docMk/>
          <pc:sldMk cId="3048169345" sldId="267"/>
        </pc:sldMkLst>
        <pc:spChg chg="add mod">
          <ac:chgData name="Лілія Шатило" userId="1dfc6d7827872956" providerId="LiveId" clId="{E1C6C040-1BEC-4BD4-ACAA-85E3AD87D4A9}" dt="2026-07-21T16:48:17.946" v="178" actId="108"/>
          <ac:spMkLst>
            <pc:docMk/>
            <pc:sldMk cId="3048169345" sldId="267"/>
            <ac:spMk id="3" creationId="{029C073E-E626-461C-9495-5512855BB140}"/>
          </ac:spMkLst>
        </pc:spChg>
        <pc:picChg chg="add mod modCrop">
          <ac:chgData name="Лілія Шатило" userId="1dfc6d7827872956" providerId="LiveId" clId="{E1C6C040-1BEC-4BD4-ACAA-85E3AD87D4A9}" dt="2026-07-21T16:53:02.738" v="188" actId="1440"/>
          <ac:picMkLst>
            <pc:docMk/>
            <pc:sldMk cId="3048169345" sldId="267"/>
            <ac:picMk id="5" creationId="{E8EE8295-D062-4805-8E23-AFFC60F0108B}"/>
          </ac:picMkLst>
        </pc:picChg>
      </pc:sldChg>
      <pc:sldChg chg="addSp modSp new mod">
        <pc:chgData name="Лілія Шатило" userId="1dfc6d7827872956" providerId="LiveId" clId="{E1C6C040-1BEC-4BD4-ACAA-85E3AD87D4A9}" dt="2026-07-21T16:54:13.445" v="199" actId="1076"/>
        <pc:sldMkLst>
          <pc:docMk/>
          <pc:sldMk cId="345103392" sldId="268"/>
        </pc:sldMkLst>
        <pc:spChg chg="add mod">
          <ac:chgData name="Лілія Шатило" userId="1dfc6d7827872956" providerId="LiveId" clId="{E1C6C040-1BEC-4BD4-ACAA-85E3AD87D4A9}" dt="2026-07-21T16:53:58.236" v="197" actId="20577"/>
          <ac:spMkLst>
            <pc:docMk/>
            <pc:sldMk cId="345103392" sldId="268"/>
            <ac:spMk id="3" creationId="{491DFF34-C04E-41C7-B7D8-539CF982084A}"/>
          </ac:spMkLst>
        </pc:spChg>
        <pc:picChg chg="add mod">
          <ac:chgData name="Лілія Шатило" userId="1dfc6d7827872956" providerId="LiveId" clId="{E1C6C040-1BEC-4BD4-ACAA-85E3AD87D4A9}" dt="2026-07-21T16:54:13.445" v="199" actId="1076"/>
          <ac:picMkLst>
            <pc:docMk/>
            <pc:sldMk cId="345103392" sldId="268"/>
            <ac:picMk id="4" creationId="{459705D2-0082-4DE4-8AF3-A91A0C8A4AA3}"/>
          </ac:picMkLst>
        </pc:picChg>
      </pc:sldChg>
      <pc:sldChg chg="new del">
        <pc:chgData name="Лілія Шатило" userId="1dfc6d7827872956" providerId="LiveId" clId="{E1C6C040-1BEC-4BD4-ACAA-85E3AD87D4A9}" dt="2026-07-21T16:54:31.171" v="201" actId="47"/>
        <pc:sldMkLst>
          <pc:docMk/>
          <pc:sldMk cId="2605907744" sldId="26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87C1219-1E8B-42BA-9B8B-8500C972A0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" r="5416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1123122-4A24-4FC3-9012-B27A931D38D0}"/>
              </a:ext>
            </a:extLst>
          </p:cNvPr>
          <p:cNvSpPr/>
          <p:nvPr userDrawn="1"/>
        </p:nvSpPr>
        <p:spPr>
          <a:xfrm>
            <a:off x="1846748" y="1721372"/>
            <a:ext cx="8498501" cy="3565634"/>
          </a:xfrm>
          <a:prstGeom prst="rect">
            <a:avLst/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E35210-9BE2-43DB-8FB7-F5B452D93F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865032E-3D3D-46F1-95C0-4EDA51B765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4EC75F4-051C-4EAD-8027-7730AC720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8C2D-8BAF-427A-B5AA-2F2262DC3E78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9D99354-0B68-4F01-874C-7B6922E75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6372FA-D3FE-4247-BAD5-344506E68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6DCE-F68D-4F70-A734-843990FC72C9}" type="slidenum">
              <a:rPr lang="ru-RU" smtClean="0"/>
              <a:t>‹№›</a:t>
            </a:fld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83FEB19-C07A-4A70-ABD6-E4E5F3EA4CE1}"/>
              </a:ext>
            </a:extLst>
          </p:cNvPr>
          <p:cNvSpPr/>
          <p:nvPr userDrawn="1"/>
        </p:nvSpPr>
        <p:spPr>
          <a:xfrm>
            <a:off x="2041236" y="1915535"/>
            <a:ext cx="8109527" cy="3177309"/>
          </a:xfrm>
          <a:prstGeom prst="rect">
            <a:avLst/>
          </a:prstGeom>
          <a:noFill/>
          <a:ln w="698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774A7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EA81E12-38AD-452E-AC26-C77F40FB781D}"/>
              </a:ext>
            </a:extLst>
          </p:cNvPr>
          <p:cNvSpPr/>
          <p:nvPr userDrawn="1"/>
        </p:nvSpPr>
        <p:spPr>
          <a:xfrm flipV="1">
            <a:off x="1846748" y="1721372"/>
            <a:ext cx="8498501" cy="3565634"/>
          </a:xfrm>
          <a:prstGeom prst="rect">
            <a:avLst/>
          </a:prstGeom>
          <a:noFill/>
          <a:ln w="698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774A7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408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3080C1-8143-4DE8-9BAB-AB2D99CF6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5177CCE-E225-4545-8EAB-092BF02380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38839F-5F2B-47CA-AA79-90C4EDD1C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8C2D-8BAF-427A-B5AA-2F2262DC3E78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E6181C-4A00-4512-9A07-91C884CDC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8574DC-A281-4CB5-A89A-75DDF7E4C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6DCE-F68D-4F70-A734-843990FC72C9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427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8B9B6D0-1C04-4E95-930C-3272D4ECBC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49147E4-0D9B-4B14-91A6-0ACE7C15AA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0FC7826-299C-4A77-BA29-CEC90B2E5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8C2D-8BAF-427A-B5AA-2F2262DC3E78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177F33-7BB9-4CDA-9457-A460776E8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215D8E-E89B-4756-B5A6-D04C48A85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6DCE-F68D-4F70-A734-843990FC72C9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788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90EA6B-1EBE-4444-8371-03D0EEF3C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76687F-4661-4AF8-A33B-E868FF60FA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E125B2-3A01-44CA-90CF-23DF22CA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8C2D-8BAF-427A-B5AA-2F2262DC3E78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8912A8-CAE3-4E2A-9047-256228FF7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950EDA-3D66-49CC-A012-483F6CA8E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6DCE-F68D-4F70-A734-843990FC72C9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544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2898E8-AA56-4FF9-A267-34BC2672C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63F26CE-AA4B-4EBC-B2AC-9AC5A88566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BBE987-F8FA-49E6-9368-2C0C39C45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8C2D-8BAF-427A-B5AA-2F2262DC3E78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BAD3BD-A6C0-47A0-AB2B-F91CBC969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7493AC3-94C6-4A9F-9609-884E5ED14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6DCE-F68D-4F70-A734-843990FC72C9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953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35A57A-C228-4972-9197-F6CD48FF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0B6FF7-C516-4482-A6F2-F165105BB9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426EDDC-581A-40D8-A785-B577170A5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7B9E4A1-65AB-446A-B768-98CBC63EF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8C2D-8BAF-427A-B5AA-2F2262DC3E78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141138-2DCD-43BE-8232-DBFAEBD78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196F6D1-8AC2-4EE4-96E0-7B0A371E8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6DCE-F68D-4F70-A734-843990FC72C9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889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2DB119-CD3E-4D94-9EB1-D05B25178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DDC541D-CFEF-4D4B-845F-EAC61A7D0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6F4256-89BA-4E8E-90F3-7B76A67B8E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4A2D6F3-12D8-435E-BEDB-B8138986FC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ED44D7A-6B2F-4EAC-8B3F-9B8718502C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B40D518-1793-4169-9208-2A02A98E7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8C2D-8BAF-427A-B5AA-2F2262DC3E78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902320C-F75D-4EC9-A845-22FD2D143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45FB6E2-1433-47F6-BD55-91A519816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6DCE-F68D-4F70-A734-843990FC72C9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659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F65B81-8C55-42A8-9F51-51AFE186D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427CFFF-EE56-4671-924E-4BF6D624C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8C2D-8BAF-427A-B5AA-2F2262DC3E78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A4540EE-76FE-4B94-8DCE-AF54E20EB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8EAB73B-C8C3-49B5-A6D1-26756050B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6DCE-F68D-4F70-A734-843990FC72C9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340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0737E46-3B6C-4677-878E-ADE861EDC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8C2D-8BAF-427A-B5AA-2F2262DC3E78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8D8394C-7123-4EAF-90CC-E2E5ACC6A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C95CA57-500E-4C3B-93EB-58DADC9A1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6DCE-F68D-4F70-A734-843990FC72C9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737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678355-7884-4A5A-AB96-A2998E5AC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03F7A8-2E21-40DF-B481-5F3C653DC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81C0816-508A-4F28-8733-269781EFCD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E138C5F-6405-415A-9EB2-B0788B4A2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8C2D-8BAF-427A-B5AA-2F2262DC3E78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76C18B-437A-4E0B-9ECE-148E5DE33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48A5B6D-D5DE-4A5B-9A5C-09E3B51B6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6DCE-F68D-4F70-A734-843990FC72C9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682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805391-BA9B-444B-8CC7-D8664D1F3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C92206B-84E3-40D0-AACA-196808692E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23C9A26-7BAE-4F4A-8E96-149F32E247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86A852B-4BFD-442A-8F4F-D8803D2B8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8C2D-8BAF-427A-B5AA-2F2262DC3E78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4179070-C4AB-481D-AA76-171516226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BE0D833-57DF-452D-B8E6-C4B886407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6DCE-F68D-4F70-A734-843990FC72C9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955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74AF65-E6E9-45AF-8C94-71246D400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26A9F61-A0BD-4EFA-BCB6-37DC9ABD1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696AB2-66DD-43F3-8FC0-E11E5EB016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98C2D-8BAF-427A-B5AA-2F2262DC3E78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56E5E6-3B52-4C06-8A2E-6D9079280C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7576B0-2DEB-4989-B6A7-D2478E1C70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E16DCE-F68D-4F70-A734-843990FC72C9}" type="slidenum">
              <a:rPr lang="ru-RU" smtClean="0"/>
              <a:t>‹№›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42B1B43-E379-4BEF-997C-5F8A095365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" r="5416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DF1A6CF-EEDD-49C0-91A9-58B9C382E717}"/>
              </a:ext>
            </a:extLst>
          </p:cNvPr>
          <p:cNvSpPr/>
          <p:nvPr userDrawn="1"/>
        </p:nvSpPr>
        <p:spPr>
          <a:xfrm>
            <a:off x="319029" y="306264"/>
            <a:ext cx="11553941" cy="62454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20AE7E8-5AE1-4D66-A93A-D8FD5FD2DA12}"/>
              </a:ext>
            </a:extLst>
          </p:cNvPr>
          <p:cNvSpPr/>
          <p:nvPr userDrawn="1"/>
        </p:nvSpPr>
        <p:spPr>
          <a:xfrm flipV="1">
            <a:off x="319029" y="306264"/>
            <a:ext cx="11553941" cy="6245472"/>
          </a:xfrm>
          <a:prstGeom prst="rect">
            <a:avLst/>
          </a:prstGeom>
          <a:noFill/>
          <a:ln w="698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774A7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91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0004A0-E348-4E41-83DF-82D96A5F7F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2611" y="2094897"/>
            <a:ext cx="9144000" cy="2387600"/>
          </a:xfrm>
        </p:spPr>
        <p:txBody>
          <a:bodyPr>
            <a:noAutofit/>
          </a:bodyPr>
          <a:lstStyle/>
          <a:p>
            <a:pPr algn="ctr"/>
            <a:r>
              <a:rPr lang="uk-UA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 анонімного анкетування здобувачів вищої освіти щодо попередження корупції в Національній академії статистики, обліку та аудиту</a:t>
            </a:r>
            <a:br>
              <a:rPr lang="uk-UA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1F89FC5-ABF8-47B2-BC25-5411AD58B0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2635" y="4332526"/>
            <a:ext cx="9144000" cy="938721"/>
          </a:xfrm>
        </p:spPr>
        <p:txBody>
          <a:bodyPr>
            <a:normAutofit/>
          </a:bodyPr>
          <a:lstStyle/>
          <a:p>
            <a:r>
              <a:rPr lang="uk-UA" sz="3600" b="1" i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2025-2026н.р.</a:t>
            </a:r>
            <a:endParaRPr lang="ru-RU" sz="36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75617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C97E881-2A0D-49A2-B086-1B0C78C39121}"/>
              </a:ext>
            </a:extLst>
          </p:cNvPr>
          <p:cNvSpPr txBox="1"/>
          <p:nvPr/>
        </p:nvSpPr>
        <p:spPr>
          <a:xfrm>
            <a:off x="376518" y="559859"/>
            <a:ext cx="114389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3600" b="1" i="1">
                <a:solidFill>
                  <a:srgbClr val="202124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пропонували</a:t>
            </a:r>
            <a:r>
              <a:rPr lang="ru-RU" dirty="0"/>
              <a:t> Вам за </a:t>
            </a:r>
            <a:r>
              <a:rPr lang="ru-RU" dirty="0" err="1"/>
              <a:t>певну</a:t>
            </a:r>
            <a:r>
              <a:rPr lang="ru-RU" dirty="0"/>
              <a:t> </a:t>
            </a:r>
            <a:r>
              <a:rPr lang="ru-RU" dirty="0" err="1"/>
              <a:t>винагороду</a:t>
            </a:r>
            <a:r>
              <a:rPr lang="ru-RU" dirty="0"/>
              <a:t> </a:t>
            </a:r>
            <a:r>
              <a:rPr lang="ru-RU" dirty="0" err="1"/>
              <a:t>успішне</a:t>
            </a:r>
            <a:r>
              <a:rPr lang="ru-RU" dirty="0"/>
              <a:t> </a:t>
            </a:r>
            <a:r>
              <a:rPr lang="ru-RU" dirty="0" err="1"/>
              <a:t>складання</a:t>
            </a:r>
            <a:r>
              <a:rPr lang="ru-RU" dirty="0"/>
              <a:t> </a:t>
            </a:r>
            <a:r>
              <a:rPr lang="ru-RU" dirty="0" err="1"/>
              <a:t>сесії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отрмання</a:t>
            </a:r>
            <a:r>
              <a:rPr lang="ru-RU" dirty="0"/>
              <a:t> </a:t>
            </a:r>
            <a:r>
              <a:rPr lang="ru-RU" dirty="0" err="1"/>
              <a:t>потрібної</a:t>
            </a:r>
            <a:r>
              <a:rPr lang="ru-RU" dirty="0"/>
              <a:t> </a:t>
            </a:r>
            <a:r>
              <a:rPr lang="ru-RU" dirty="0" err="1"/>
              <a:t>оцінки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1B770EB-1FCE-4454-A949-04A4B532591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5" t="28013" r="28156" b="8309"/>
          <a:stretch/>
        </p:blipFill>
        <p:spPr>
          <a:xfrm>
            <a:off x="3293390" y="2210741"/>
            <a:ext cx="5605219" cy="29767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24691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66CABFC-BB00-4BCB-BB97-D139398D7C4C}"/>
              </a:ext>
            </a:extLst>
          </p:cNvPr>
          <p:cNvSpPr txBox="1"/>
          <p:nvPr/>
        </p:nvSpPr>
        <p:spPr>
          <a:xfrm>
            <a:off x="358588" y="502041"/>
            <a:ext cx="114748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3600" b="1" i="1">
                <a:solidFill>
                  <a:srgbClr val="202124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надавали Ви </a:t>
            </a:r>
            <a:r>
              <a:rPr lang="ru-RU" dirty="0" err="1"/>
              <a:t>неправомірну</a:t>
            </a:r>
            <a:r>
              <a:rPr lang="ru-RU" dirty="0"/>
              <a:t> </a:t>
            </a:r>
            <a:r>
              <a:rPr lang="ru-RU" dirty="0" err="1"/>
              <a:t>вигоду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подарунки</a:t>
            </a:r>
            <a:r>
              <a:rPr lang="ru-RU" dirty="0"/>
              <a:t>  за </a:t>
            </a:r>
            <a:r>
              <a:rPr lang="ru-RU" dirty="0" err="1"/>
              <a:t>складання</a:t>
            </a:r>
            <a:r>
              <a:rPr lang="ru-RU" dirty="0"/>
              <a:t> </a:t>
            </a:r>
            <a:r>
              <a:rPr lang="ru-RU" dirty="0" err="1"/>
              <a:t>сесії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потрібної</a:t>
            </a:r>
            <a:r>
              <a:rPr lang="ru-RU" dirty="0"/>
              <a:t> </a:t>
            </a:r>
            <a:r>
              <a:rPr lang="ru-RU" dirty="0" err="1"/>
              <a:t>оцінки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A3A8B2B-0516-4FF7-8E3F-DD7BB6150A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5" t="28013" r="28156" b="8309"/>
          <a:stretch/>
        </p:blipFill>
        <p:spPr>
          <a:xfrm>
            <a:off x="3293390" y="2210741"/>
            <a:ext cx="5605219" cy="29767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03401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9C073E-E626-461C-9495-5512855BB140}"/>
              </a:ext>
            </a:extLst>
          </p:cNvPr>
          <p:cNvSpPr txBox="1"/>
          <p:nvPr/>
        </p:nvSpPr>
        <p:spPr>
          <a:xfrm>
            <a:off x="367553" y="434352"/>
            <a:ext cx="114479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3600" b="1" i="1">
                <a:solidFill>
                  <a:srgbClr val="202124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готові</a:t>
            </a:r>
            <a:r>
              <a:rPr lang="ru-RU" dirty="0"/>
              <a:t> Ви </a:t>
            </a:r>
            <a:r>
              <a:rPr lang="ru-RU" dirty="0" err="1"/>
              <a:t>повідомити</a:t>
            </a:r>
            <a:r>
              <a:rPr lang="ru-RU" dirty="0"/>
              <a:t> </a:t>
            </a:r>
            <a:r>
              <a:rPr lang="ru-RU" dirty="0" err="1"/>
              <a:t>керівництво</a:t>
            </a:r>
            <a:r>
              <a:rPr lang="ru-RU" dirty="0"/>
              <a:t>  про </a:t>
            </a:r>
            <a:r>
              <a:rPr lang="ru-RU" dirty="0" err="1"/>
              <a:t>факти</a:t>
            </a:r>
            <a:r>
              <a:rPr lang="ru-RU" dirty="0"/>
              <a:t> </a:t>
            </a:r>
            <a:r>
              <a:rPr lang="ru-RU" dirty="0" err="1"/>
              <a:t>корупції</a:t>
            </a:r>
            <a:r>
              <a:rPr lang="ru-RU" dirty="0"/>
              <a:t> в </a:t>
            </a:r>
            <a:r>
              <a:rPr lang="ru-RU" dirty="0" err="1"/>
              <a:t>Академії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8EE8295-D062-4805-8E23-AFFC60F010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24" t="28013" r="18373" b="12395"/>
          <a:stretch/>
        </p:blipFill>
        <p:spPr>
          <a:xfrm>
            <a:off x="2749271" y="2079812"/>
            <a:ext cx="6693457" cy="29224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48169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91DFF34-C04E-41C7-B7D8-539CF982084A}"/>
              </a:ext>
            </a:extLst>
          </p:cNvPr>
          <p:cNvSpPr txBox="1"/>
          <p:nvPr/>
        </p:nvSpPr>
        <p:spPr>
          <a:xfrm>
            <a:off x="358588" y="493076"/>
            <a:ext cx="1144793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3600" b="1" i="1">
                <a:solidFill>
                  <a:srgbClr val="202124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знаєте</a:t>
            </a:r>
            <a:r>
              <a:rPr lang="ru-RU" dirty="0"/>
              <a:t> Ви, </a:t>
            </a:r>
            <a:r>
              <a:rPr lang="ru-RU" dirty="0" err="1"/>
              <a:t>куди</a:t>
            </a:r>
            <a:r>
              <a:rPr lang="ru-RU" dirty="0"/>
              <a:t> </a:t>
            </a:r>
            <a:r>
              <a:rPr lang="ru-RU" dirty="0" err="1"/>
              <a:t>звертатися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Вам </a:t>
            </a:r>
            <a:r>
              <a:rPr lang="ru-RU" dirty="0" err="1"/>
              <a:t>відомо</a:t>
            </a:r>
            <a:r>
              <a:rPr lang="ru-RU" dirty="0"/>
              <a:t> про факт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антикорупційного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в </a:t>
            </a:r>
            <a:r>
              <a:rPr lang="ru-RU" dirty="0" err="1"/>
              <a:t>Академії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59705D2-0082-4DE4-8AF3-A91A0C8A4A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5" t="28013" r="28156" b="8309"/>
          <a:stretch/>
        </p:blipFill>
        <p:spPr>
          <a:xfrm>
            <a:off x="3293390" y="2434859"/>
            <a:ext cx="5605219" cy="29767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5103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FF07F9B-31B0-4FD5-9ECC-9EE556FAD65C}"/>
              </a:ext>
            </a:extLst>
          </p:cNvPr>
          <p:cNvSpPr txBox="1"/>
          <p:nvPr/>
        </p:nvSpPr>
        <p:spPr>
          <a:xfrm>
            <a:off x="461682" y="566678"/>
            <a:ext cx="11268635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Метою проведення анонімного анкетування здобувачів вищої освіти є визначення рівня їхньої обізнаності з питань запобігання та протидії корупції, з’ясування ставлення студентів до можливих проявів корупції у сфері освіти, а також оцінювання ефективності антикорупційних заходів, що реалізуються в Національній академії статистики, обліку та аудиту.</a:t>
            </a:r>
          </a:p>
          <a:p>
            <a:pPr algn="just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Проведення анкетування сприяє формуванню прозорого й відповідального освітнього середовища, підвищенню довіри здобувачів вищої освіти до діяльності Академії та визначенню можливих напрямів удосконалення антикорупційної політики.</a:t>
            </a:r>
          </a:p>
          <a:p>
            <a:pPr algn="just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Інструментарій дослідження: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анкета.</a:t>
            </a:r>
          </a:p>
          <a:p>
            <a:pPr algn="just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 анкетуванні взяли участь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582 здобувачі вищої освіти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Узагальнені результати опитування відображено на діаграмах, поданих нижче.</a:t>
            </a:r>
          </a:p>
        </p:txBody>
      </p:sp>
    </p:spTree>
    <p:extLst>
      <p:ext uri="{BB962C8B-B14F-4D97-AF65-F5344CB8AC3E}">
        <p14:creationId xmlns:p14="http://schemas.microsoft.com/office/powerpoint/2010/main" val="2322621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4917060-71D4-4141-AE1E-9866336F2791}"/>
              </a:ext>
            </a:extLst>
          </p:cNvPr>
          <p:cNvSpPr txBox="1"/>
          <p:nvPr/>
        </p:nvSpPr>
        <p:spPr>
          <a:xfrm>
            <a:off x="3048000" y="617676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UA"/>
            </a:defPPr>
            <a:lvl1pPr algn="ctr">
              <a:defRPr sz="3600" b="1" i="1">
                <a:solidFill>
                  <a:srgbClr val="202124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defRPr>
            </a:lvl1pPr>
          </a:lstStyle>
          <a:p>
            <a:r>
              <a:rPr lang="uk-UA" dirty="0"/>
              <a:t>Курс навчання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57F1A8C-0206-4D07-95C3-CD2B4DCEC9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17" t="23415" r="20454" b="11485"/>
          <a:stretch/>
        </p:blipFill>
        <p:spPr>
          <a:xfrm>
            <a:off x="2764414" y="1994647"/>
            <a:ext cx="6663171" cy="28687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00949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803CC09-7CAE-4D28-80C3-516B8985B2F5}"/>
              </a:ext>
            </a:extLst>
          </p:cNvPr>
          <p:cNvSpPr txBox="1"/>
          <p:nvPr/>
        </p:nvSpPr>
        <p:spPr>
          <a:xfrm>
            <a:off x="421341" y="573305"/>
            <a:ext cx="114389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3600" b="1" i="1">
                <a:solidFill>
                  <a:srgbClr val="202124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defRPr>
            </a:lvl1pPr>
          </a:lstStyle>
          <a:p>
            <a:r>
              <a:rPr lang="uk-UA" dirty="0"/>
              <a:t>Вкажіть Вашу спеціальність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A3D588E-0F00-42CA-BF29-E03BAD2829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3" t="26678" r="4248" b="6833"/>
          <a:stretch/>
        </p:blipFill>
        <p:spPr>
          <a:xfrm>
            <a:off x="5486400" y="3829183"/>
            <a:ext cx="6096000" cy="21323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302970E-C2E1-4CCD-A202-276317444E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5" t="18059" r="4146" b="8672"/>
          <a:stretch/>
        </p:blipFill>
        <p:spPr>
          <a:xfrm>
            <a:off x="421341" y="1782145"/>
            <a:ext cx="5674659" cy="22301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73524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976D798-6C75-44A1-A1B1-621C5E9DAA3E}"/>
              </a:ext>
            </a:extLst>
          </p:cNvPr>
          <p:cNvSpPr txBox="1"/>
          <p:nvPr/>
        </p:nvSpPr>
        <p:spPr>
          <a:xfrm>
            <a:off x="367554" y="644569"/>
            <a:ext cx="114658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3600" b="1" i="1">
                <a:solidFill>
                  <a:srgbClr val="202124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defRPr>
            </a:lvl1pPr>
          </a:lstStyle>
          <a:p>
            <a:r>
              <a:rPr lang="uk-UA" dirty="0"/>
              <a:t>Ваша форма навчання: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E919830-AF86-43B4-9107-BEEB04BDFD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00" t="22767" r="27273" b="10354"/>
          <a:stretch/>
        </p:blipFill>
        <p:spPr>
          <a:xfrm>
            <a:off x="3208347" y="1954306"/>
            <a:ext cx="5775305" cy="3098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58655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5B8D76C-F467-463D-8C5F-A3BF75513D69}"/>
              </a:ext>
            </a:extLst>
          </p:cNvPr>
          <p:cNvSpPr txBox="1"/>
          <p:nvPr/>
        </p:nvSpPr>
        <p:spPr>
          <a:xfrm>
            <a:off x="358589" y="545957"/>
            <a:ext cx="1147482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3600" b="1" i="1">
                <a:solidFill>
                  <a:srgbClr val="202124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ознайомлені</a:t>
            </a:r>
            <a:r>
              <a:rPr lang="ru-RU" dirty="0"/>
              <a:t> </a:t>
            </a:r>
            <a:r>
              <a:rPr lang="ru-RU" dirty="0" err="1"/>
              <a:t>ви</a:t>
            </a:r>
            <a:r>
              <a:rPr lang="ru-RU" dirty="0"/>
              <a:t> з </a:t>
            </a:r>
            <a:r>
              <a:rPr lang="ru-RU" dirty="0" err="1"/>
              <a:t>поняттями</a:t>
            </a:r>
            <a:r>
              <a:rPr lang="ru-RU" dirty="0"/>
              <a:t> "</a:t>
            </a:r>
            <a:r>
              <a:rPr lang="ru-RU" dirty="0" err="1"/>
              <a:t>корупція</a:t>
            </a:r>
            <a:r>
              <a:rPr lang="ru-RU" dirty="0"/>
              <a:t>" та "хабар"?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493DD4B-93E1-4C2A-B7AB-983B26AA35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38" t="24071" r="18491" b="7817"/>
          <a:stretch/>
        </p:blipFill>
        <p:spPr>
          <a:xfrm>
            <a:off x="3029866" y="2395409"/>
            <a:ext cx="6132268" cy="27163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85564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04E4951-524D-4A5D-AA41-F811A8BF8BA6}"/>
              </a:ext>
            </a:extLst>
          </p:cNvPr>
          <p:cNvSpPr txBox="1"/>
          <p:nvPr/>
        </p:nvSpPr>
        <p:spPr>
          <a:xfrm>
            <a:off x="367554" y="577788"/>
            <a:ext cx="114389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3600" b="1" i="1">
                <a:solidFill>
                  <a:srgbClr val="202124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defRPr>
            </a:lvl1pPr>
          </a:lstStyle>
          <a:p>
            <a:r>
              <a:rPr lang="ru-RU" dirty="0"/>
              <a:t>На Вашу думку,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присутня</a:t>
            </a:r>
            <a:r>
              <a:rPr lang="ru-RU" dirty="0"/>
              <a:t> </a:t>
            </a:r>
            <a:r>
              <a:rPr lang="ru-RU" dirty="0" err="1"/>
              <a:t>корупційна</a:t>
            </a:r>
            <a:r>
              <a:rPr lang="ru-RU" dirty="0"/>
              <a:t> </a:t>
            </a:r>
            <a:r>
              <a:rPr lang="ru-RU" dirty="0" err="1"/>
              <a:t>складова</a:t>
            </a:r>
            <a:r>
              <a:rPr lang="ru-RU" dirty="0"/>
              <a:t> в </a:t>
            </a:r>
            <a:r>
              <a:rPr lang="ru-RU" dirty="0" err="1"/>
              <a:t>Академії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EF94E8B-398A-4226-B801-2119870375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5" t="23156" r="18424" b="8372"/>
          <a:stretch/>
        </p:blipFill>
        <p:spPr>
          <a:xfrm>
            <a:off x="2828831" y="2170837"/>
            <a:ext cx="6534337" cy="29090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78274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F9F6F50-0608-4D59-A653-90F70502C660}"/>
              </a:ext>
            </a:extLst>
          </p:cNvPr>
          <p:cNvSpPr txBox="1"/>
          <p:nvPr/>
        </p:nvSpPr>
        <p:spPr>
          <a:xfrm>
            <a:off x="340659" y="559859"/>
            <a:ext cx="114748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3600" b="1" i="1">
                <a:solidFill>
                  <a:srgbClr val="202124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відомі</a:t>
            </a:r>
            <a:r>
              <a:rPr lang="ru-RU" dirty="0"/>
              <a:t> Вам </a:t>
            </a:r>
            <a:r>
              <a:rPr lang="ru-RU" dirty="0" err="1"/>
              <a:t>факти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антикорупційного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працівниками</a:t>
            </a:r>
            <a:r>
              <a:rPr lang="ru-RU" dirty="0"/>
              <a:t> </a:t>
            </a:r>
            <a:r>
              <a:rPr lang="ru-RU" dirty="0" err="1"/>
              <a:t>Академії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F196A8A-8530-4104-9DFF-59B02A101E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5" t="28013" r="28156" b="8309"/>
          <a:stretch/>
        </p:blipFill>
        <p:spPr>
          <a:xfrm>
            <a:off x="3293390" y="2210741"/>
            <a:ext cx="5605219" cy="29767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54753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F89E3C2-44AD-40EE-8850-D5767B790597}"/>
              </a:ext>
            </a:extLst>
          </p:cNvPr>
          <p:cNvSpPr txBox="1"/>
          <p:nvPr/>
        </p:nvSpPr>
        <p:spPr>
          <a:xfrm>
            <a:off x="385483" y="581816"/>
            <a:ext cx="11412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sz="3600" b="1" i="1">
                <a:solidFill>
                  <a:srgbClr val="202124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стикались</a:t>
            </a:r>
            <a:r>
              <a:rPr lang="ru-RU" dirty="0"/>
              <a:t> Ви </a:t>
            </a:r>
            <a:r>
              <a:rPr lang="ru-RU" dirty="0" err="1"/>
              <a:t>особисто</a:t>
            </a:r>
            <a:r>
              <a:rPr lang="ru-RU" dirty="0"/>
              <a:t> з </a:t>
            </a:r>
            <a:r>
              <a:rPr lang="ru-RU" dirty="0" err="1"/>
              <a:t>корупцією</a:t>
            </a:r>
            <a:r>
              <a:rPr lang="ru-RU" dirty="0"/>
              <a:t> в </a:t>
            </a:r>
            <a:r>
              <a:rPr lang="ru-RU" dirty="0" err="1"/>
              <a:t>Академії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0E3FCAA-A96F-4E29-AE2E-99ADD909A2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5" t="28013" r="28156" b="8309"/>
          <a:stretch/>
        </p:blipFill>
        <p:spPr>
          <a:xfrm>
            <a:off x="3293390" y="2210741"/>
            <a:ext cx="5605219" cy="29767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216458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234</Words>
  <Application>Microsoft Office PowerPoint</Application>
  <PresentationFormat>Широкий екран</PresentationFormat>
  <Paragraphs>18</Paragraphs>
  <Slides>13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Результати анонімного анкетування здобувачів вищої освіти щодо попередження корупції в Національній академії статистики, обліку та аудиту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Лілія Шатило</cp:lastModifiedBy>
  <cp:revision>1</cp:revision>
  <dcterms:created xsi:type="dcterms:W3CDTF">2021-07-28T13:30:34Z</dcterms:created>
  <dcterms:modified xsi:type="dcterms:W3CDTF">2026-07-21T16:54:44Z</dcterms:modified>
</cp:coreProperties>
</file>