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AE3C"/>
    <a:srgbClr val="2788C5"/>
    <a:srgbClr val="273490"/>
    <a:srgbClr val="112E4C"/>
    <a:srgbClr val="605AD6"/>
    <a:srgbClr val="547BFE"/>
    <a:srgbClr val="587384"/>
    <a:srgbClr val="F07877"/>
    <a:srgbClr val="006F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40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Лілія Шатило" userId="1dfc6d7827872956" providerId="LiveId" clId="{32F89809-DA3F-44ED-B836-821B83EBB3F9}"/>
    <pc:docChg chg="custSel addSld delSld modSld">
      <pc:chgData name="Лілія Шатило" userId="1dfc6d7827872956" providerId="LiveId" clId="{32F89809-DA3F-44ED-B836-821B83EBB3F9}" dt="2026-07-25T12:24:24.182" v="383" actId="20577"/>
      <pc:docMkLst>
        <pc:docMk/>
      </pc:docMkLst>
      <pc:sldChg chg="addSp delSp modSp mod">
        <pc:chgData name="Лілія Шатило" userId="1dfc6d7827872956" providerId="LiveId" clId="{32F89809-DA3F-44ED-B836-821B83EBB3F9}" dt="2026-07-25T12:24:24.182" v="383" actId="20577"/>
        <pc:sldMkLst>
          <pc:docMk/>
          <pc:sldMk cId="1477225046" sldId="256"/>
        </pc:sldMkLst>
        <pc:spChg chg="mod">
          <ac:chgData name="Лілія Шатило" userId="1dfc6d7827872956" providerId="LiveId" clId="{32F89809-DA3F-44ED-B836-821B83EBB3F9}" dt="2026-07-25T12:24:24.182" v="383" actId="20577"/>
          <ac:spMkLst>
            <pc:docMk/>
            <pc:sldMk cId="1477225046" sldId="256"/>
            <ac:spMk id="2" creationId="{00000000-0000-0000-0000-000000000000}"/>
          </ac:spMkLst>
        </pc:spChg>
        <pc:spChg chg="del">
          <ac:chgData name="Лілія Шатило" userId="1dfc6d7827872956" providerId="LiveId" clId="{32F89809-DA3F-44ED-B836-821B83EBB3F9}" dt="2026-07-25T12:23:17.956" v="375" actId="478"/>
          <ac:spMkLst>
            <pc:docMk/>
            <pc:sldMk cId="1477225046" sldId="256"/>
            <ac:spMk id="3" creationId="{00000000-0000-0000-0000-000000000000}"/>
          </ac:spMkLst>
        </pc:spChg>
        <pc:spChg chg="add del mod">
          <ac:chgData name="Лілія Шатило" userId="1dfc6d7827872956" providerId="LiveId" clId="{32F89809-DA3F-44ED-B836-821B83EBB3F9}" dt="2026-07-25T12:23:32.334" v="377" actId="478"/>
          <ac:spMkLst>
            <pc:docMk/>
            <pc:sldMk cId="1477225046" sldId="256"/>
            <ac:spMk id="5" creationId="{B2AF9A2D-CD53-453C-ABB5-25C36513837F}"/>
          </ac:spMkLst>
        </pc:spChg>
      </pc:sldChg>
      <pc:sldChg chg="addSp modSp new mod">
        <pc:chgData name="Лілія Шатило" userId="1dfc6d7827872956" providerId="LiveId" clId="{32F89809-DA3F-44ED-B836-821B83EBB3F9}" dt="2026-07-24T15:11:02.532" v="25" actId="20577"/>
        <pc:sldMkLst>
          <pc:docMk/>
          <pc:sldMk cId="1869354544" sldId="257"/>
        </pc:sldMkLst>
        <pc:spChg chg="add mod">
          <ac:chgData name="Лілія Шатило" userId="1dfc6d7827872956" providerId="LiveId" clId="{32F89809-DA3F-44ED-B836-821B83EBB3F9}" dt="2026-07-24T15:11:02.532" v="25" actId="20577"/>
          <ac:spMkLst>
            <pc:docMk/>
            <pc:sldMk cId="1869354544" sldId="257"/>
            <ac:spMk id="3" creationId="{A92EE137-B62E-4936-A978-17CCA13245D1}"/>
          </ac:spMkLst>
        </pc:spChg>
      </pc:sldChg>
      <pc:sldChg chg="del">
        <pc:chgData name="Лілія Шатило" userId="1dfc6d7827872956" providerId="LiveId" clId="{32F89809-DA3F-44ED-B836-821B83EBB3F9}" dt="2026-07-24T15:03:50.526" v="0" actId="47"/>
        <pc:sldMkLst>
          <pc:docMk/>
          <pc:sldMk cId="3467476225" sldId="257"/>
        </pc:sldMkLst>
      </pc:sldChg>
      <pc:sldChg chg="addSp modSp new mod">
        <pc:chgData name="Лілія Шатило" userId="1dfc6d7827872956" providerId="LiveId" clId="{32F89809-DA3F-44ED-B836-821B83EBB3F9}" dt="2026-07-24T15:13:30.400" v="34" actId="1440"/>
        <pc:sldMkLst>
          <pc:docMk/>
          <pc:sldMk cId="862933270" sldId="258"/>
        </pc:sldMkLst>
        <pc:spChg chg="add mod">
          <ac:chgData name="Лілія Шатило" userId="1dfc6d7827872956" providerId="LiveId" clId="{32F89809-DA3F-44ED-B836-821B83EBB3F9}" dt="2026-07-24T15:10:34.298" v="24" actId="1076"/>
          <ac:spMkLst>
            <pc:docMk/>
            <pc:sldMk cId="862933270" sldId="258"/>
            <ac:spMk id="3" creationId="{987F5E83-9DE2-4C76-8019-54947FB861DE}"/>
          </ac:spMkLst>
        </pc:spChg>
        <pc:picChg chg="add mod modCrop">
          <ac:chgData name="Лілія Шатило" userId="1dfc6d7827872956" providerId="LiveId" clId="{32F89809-DA3F-44ED-B836-821B83EBB3F9}" dt="2026-07-24T15:13:30.400" v="34" actId="1440"/>
          <ac:picMkLst>
            <pc:docMk/>
            <pc:sldMk cId="862933270" sldId="258"/>
            <ac:picMk id="5" creationId="{7B7D0E4F-E5DD-4EDD-857D-96B03F8E287A}"/>
          </ac:picMkLst>
        </pc:picChg>
      </pc:sldChg>
      <pc:sldChg chg="addSp modSp new mod">
        <pc:chgData name="Лілія Шатило" userId="1dfc6d7827872956" providerId="LiveId" clId="{32F89809-DA3F-44ED-B836-821B83EBB3F9}" dt="2026-07-24T15:15:05.858" v="52" actId="1440"/>
        <pc:sldMkLst>
          <pc:docMk/>
          <pc:sldMk cId="2105633370" sldId="259"/>
        </pc:sldMkLst>
        <pc:spChg chg="add mod">
          <ac:chgData name="Лілія Шатило" userId="1dfc6d7827872956" providerId="LiveId" clId="{32F89809-DA3F-44ED-B836-821B83EBB3F9}" dt="2026-07-24T15:14:28.592" v="42" actId="1076"/>
          <ac:spMkLst>
            <pc:docMk/>
            <pc:sldMk cId="2105633370" sldId="259"/>
            <ac:spMk id="3" creationId="{64CCA01D-FA78-41FF-B572-320BAEA6F26E}"/>
          </ac:spMkLst>
        </pc:spChg>
        <pc:picChg chg="add mod">
          <ac:chgData name="Лілія Шатило" userId="1dfc6d7827872956" providerId="LiveId" clId="{32F89809-DA3F-44ED-B836-821B83EBB3F9}" dt="2026-07-24T15:15:05.858" v="52" actId="1440"/>
          <ac:picMkLst>
            <pc:docMk/>
            <pc:sldMk cId="2105633370" sldId="259"/>
            <ac:picMk id="1026" creationId="{55D2A610-9EF5-4193-B8AB-E8D981EF28A8}"/>
          </ac:picMkLst>
        </pc:picChg>
      </pc:sldChg>
      <pc:sldChg chg="addSp modSp new mod">
        <pc:chgData name="Лілія Шатило" userId="1dfc6d7827872956" providerId="LiveId" clId="{32F89809-DA3F-44ED-B836-821B83EBB3F9}" dt="2026-07-24T15:16:08.779" v="66" actId="1440"/>
        <pc:sldMkLst>
          <pc:docMk/>
          <pc:sldMk cId="3764660651" sldId="260"/>
        </pc:sldMkLst>
        <pc:spChg chg="add mod">
          <ac:chgData name="Лілія Шатило" userId="1dfc6d7827872956" providerId="LiveId" clId="{32F89809-DA3F-44ED-B836-821B83EBB3F9}" dt="2026-07-24T15:15:40.309" v="59" actId="1076"/>
          <ac:spMkLst>
            <pc:docMk/>
            <pc:sldMk cId="3764660651" sldId="260"/>
            <ac:spMk id="3" creationId="{56768FD7-3EC2-47CB-B76B-E08D6B19ED06}"/>
          </ac:spMkLst>
        </pc:spChg>
        <pc:picChg chg="add mod">
          <ac:chgData name="Лілія Шатило" userId="1dfc6d7827872956" providerId="LiveId" clId="{32F89809-DA3F-44ED-B836-821B83EBB3F9}" dt="2026-07-24T15:16:08.779" v="66" actId="1440"/>
          <ac:picMkLst>
            <pc:docMk/>
            <pc:sldMk cId="3764660651" sldId="260"/>
            <ac:picMk id="2050" creationId="{05F059C8-9EB6-4CD7-9B1B-0975909A44E7}"/>
          </ac:picMkLst>
        </pc:picChg>
      </pc:sldChg>
      <pc:sldChg chg="addSp modSp new mod">
        <pc:chgData name="Лілія Шатило" userId="1dfc6d7827872956" providerId="LiveId" clId="{32F89809-DA3F-44ED-B836-821B83EBB3F9}" dt="2026-07-24T15:17:42.479" v="84" actId="1440"/>
        <pc:sldMkLst>
          <pc:docMk/>
          <pc:sldMk cId="1738399626" sldId="261"/>
        </pc:sldMkLst>
        <pc:spChg chg="add mod">
          <ac:chgData name="Лілія Шатило" userId="1dfc6d7827872956" providerId="LiveId" clId="{32F89809-DA3F-44ED-B836-821B83EBB3F9}" dt="2026-07-24T15:16:56.347" v="73" actId="1076"/>
          <ac:spMkLst>
            <pc:docMk/>
            <pc:sldMk cId="1738399626" sldId="261"/>
            <ac:spMk id="3" creationId="{B184EAA3-CDD3-476F-B7EC-1E787E861A10}"/>
          </ac:spMkLst>
        </pc:spChg>
        <pc:picChg chg="add mod">
          <ac:chgData name="Лілія Шатило" userId="1dfc6d7827872956" providerId="LiveId" clId="{32F89809-DA3F-44ED-B836-821B83EBB3F9}" dt="2026-07-24T15:17:42.479" v="84" actId="1440"/>
          <ac:picMkLst>
            <pc:docMk/>
            <pc:sldMk cId="1738399626" sldId="261"/>
            <ac:picMk id="3074" creationId="{8509BEE3-5C03-4A0B-9CBE-FEDED70EFDC8}"/>
          </ac:picMkLst>
        </pc:picChg>
      </pc:sldChg>
      <pc:sldChg chg="addSp modSp new mod">
        <pc:chgData name="Лілія Шатило" userId="1dfc6d7827872956" providerId="LiveId" clId="{32F89809-DA3F-44ED-B836-821B83EBB3F9}" dt="2026-07-24T15:18:47.207" v="99" actId="1440"/>
        <pc:sldMkLst>
          <pc:docMk/>
          <pc:sldMk cId="3717995789" sldId="262"/>
        </pc:sldMkLst>
        <pc:spChg chg="add mod">
          <ac:chgData name="Лілія Шатило" userId="1dfc6d7827872956" providerId="LiveId" clId="{32F89809-DA3F-44ED-B836-821B83EBB3F9}" dt="2026-07-24T15:18:08.815" v="90" actId="14100"/>
          <ac:spMkLst>
            <pc:docMk/>
            <pc:sldMk cId="3717995789" sldId="262"/>
            <ac:spMk id="3" creationId="{577E3048-50B9-40A5-A655-3C8F8AE0272C}"/>
          </ac:spMkLst>
        </pc:spChg>
        <pc:picChg chg="add mod">
          <ac:chgData name="Лілія Шатило" userId="1dfc6d7827872956" providerId="LiveId" clId="{32F89809-DA3F-44ED-B836-821B83EBB3F9}" dt="2026-07-24T15:18:47.207" v="99" actId="1440"/>
          <ac:picMkLst>
            <pc:docMk/>
            <pc:sldMk cId="3717995789" sldId="262"/>
            <ac:picMk id="4098" creationId="{FF2265AE-B009-42EA-987F-4DCA7997A3B7}"/>
          </ac:picMkLst>
        </pc:picChg>
      </pc:sldChg>
      <pc:sldChg chg="addSp modSp new mod">
        <pc:chgData name="Лілія Шатило" userId="1dfc6d7827872956" providerId="LiveId" clId="{32F89809-DA3F-44ED-B836-821B83EBB3F9}" dt="2026-07-24T15:20:07.762" v="115" actId="1440"/>
        <pc:sldMkLst>
          <pc:docMk/>
          <pc:sldMk cId="2605738142" sldId="263"/>
        </pc:sldMkLst>
        <pc:spChg chg="add mod">
          <ac:chgData name="Лілія Шатило" userId="1dfc6d7827872956" providerId="LiveId" clId="{32F89809-DA3F-44ED-B836-821B83EBB3F9}" dt="2026-07-24T15:19:20.623" v="105" actId="108"/>
          <ac:spMkLst>
            <pc:docMk/>
            <pc:sldMk cId="2605738142" sldId="263"/>
            <ac:spMk id="3" creationId="{06898129-0A3F-438F-ABD0-1FAE13A5D144}"/>
          </ac:spMkLst>
        </pc:spChg>
        <pc:picChg chg="add mod">
          <ac:chgData name="Лілія Шатило" userId="1dfc6d7827872956" providerId="LiveId" clId="{32F89809-DA3F-44ED-B836-821B83EBB3F9}" dt="2026-07-24T15:20:07.762" v="115" actId="1440"/>
          <ac:picMkLst>
            <pc:docMk/>
            <pc:sldMk cId="2605738142" sldId="263"/>
            <ac:picMk id="5122" creationId="{116A90BE-0A42-4FF8-A01A-8E1732F29108}"/>
          </ac:picMkLst>
        </pc:picChg>
      </pc:sldChg>
      <pc:sldChg chg="addSp modSp new mod">
        <pc:chgData name="Лілія Шатило" userId="1dfc6d7827872956" providerId="LiveId" clId="{32F89809-DA3F-44ED-B836-821B83EBB3F9}" dt="2026-07-24T15:23:23.824" v="131" actId="1440"/>
        <pc:sldMkLst>
          <pc:docMk/>
          <pc:sldMk cId="362017135" sldId="264"/>
        </pc:sldMkLst>
        <pc:spChg chg="add mod">
          <ac:chgData name="Лілія Шатило" userId="1dfc6d7827872956" providerId="LiveId" clId="{32F89809-DA3F-44ED-B836-821B83EBB3F9}" dt="2026-07-24T15:20:47.942" v="121" actId="108"/>
          <ac:spMkLst>
            <pc:docMk/>
            <pc:sldMk cId="362017135" sldId="264"/>
            <ac:spMk id="3" creationId="{5EECACF5-8E3A-45D0-A769-4C3BD937EE6F}"/>
          </ac:spMkLst>
        </pc:spChg>
        <pc:picChg chg="add mod modCrop">
          <ac:chgData name="Лілія Шатило" userId="1dfc6d7827872956" providerId="LiveId" clId="{32F89809-DA3F-44ED-B836-821B83EBB3F9}" dt="2026-07-24T15:23:23.824" v="131" actId="1440"/>
          <ac:picMkLst>
            <pc:docMk/>
            <pc:sldMk cId="362017135" sldId="264"/>
            <ac:picMk id="5" creationId="{B99B8846-75E2-48D2-996F-1804F08147A5}"/>
          </ac:picMkLst>
        </pc:picChg>
      </pc:sldChg>
      <pc:sldChg chg="addSp modSp new mod">
        <pc:chgData name="Лілія Шатило" userId="1dfc6d7827872956" providerId="LiveId" clId="{32F89809-DA3F-44ED-B836-821B83EBB3F9}" dt="2026-07-24T15:24:06.117" v="138"/>
        <pc:sldMkLst>
          <pc:docMk/>
          <pc:sldMk cId="207478961" sldId="265"/>
        </pc:sldMkLst>
        <pc:spChg chg="add mod">
          <ac:chgData name="Лілія Шатило" userId="1dfc6d7827872956" providerId="LiveId" clId="{32F89809-DA3F-44ED-B836-821B83EBB3F9}" dt="2026-07-24T15:23:56.226" v="137" actId="14100"/>
          <ac:spMkLst>
            <pc:docMk/>
            <pc:sldMk cId="207478961" sldId="265"/>
            <ac:spMk id="3" creationId="{792771C7-4CFB-47D9-B6D1-B3B597E96E09}"/>
          </ac:spMkLst>
        </pc:spChg>
        <pc:picChg chg="add mod">
          <ac:chgData name="Лілія Шатило" userId="1dfc6d7827872956" providerId="LiveId" clId="{32F89809-DA3F-44ED-B836-821B83EBB3F9}" dt="2026-07-24T15:24:06.117" v="138"/>
          <ac:picMkLst>
            <pc:docMk/>
            <pc:sldMk cId="207478961" sldId="265"/>
            <ac:picMk id="4" creationId="{3C23759D-110C-4359-BCDB-B587924F4F4A}"/>
          </ac:picMkLst>
        </pc:picChg>
      </pc:sldChg>
      <pc:sldChg chg="addSp modSp new mod">
        <pc:chgData name="Лілія Шатило" userId="1dfc6d7827872956" providerId="LiveId" clId="{32F89809-DA3F-44ED-B836-821B83EBB3F9}" dt="2026-07-24T15:25:20.258" v="154" actId="1440"/>
        <pc:sldMkLst>
          <pc:docMk/>
          <pc:sldMk cId="1997334169" sldId="266"/>
        </pc:sldMkLst>
        <pc:spChg chg="add mod">
          <ac:chgData name="Лілія Шатило" userId="1dfc6d7827872956" providerId="LiveId" clId="{32F89809-DA3F-44ED-B836-821B83EBB3F9}" dt="2026-07-24T15:24:40.549" v="144" actId="108"/>
          <ac:spMkLst>
            <pc:docMk/>
            <pc:sldMk cId="1997334169" sldId="266"/>
            <ac:spMk id="3" creationId="{D5862D92-24B6-4B66-BD3F-DFC8AA6C3F0E}"/>
          </ac:spMkLst>
        </pc:spChg>
        <pc:picChg chg="add mod">
          <ac:chgData name="Лілія Шатило" userId="1dfc6d7827872956" providerId="LiveId" clId="{32F89809-DA3F-44ED-B836-821B83EBB3F9}" dt="2026-07-24T15:25:20.258" v="154" actId="1440"/>
          <ac:picMkLst>
            <pc:docMk/>
            <pc:sldMk cId="1997334169" sldId="266"/>
            <ac:picMk id="6146" creationId="{A5E845E5-DE45-4C47-9E84-C4E82C4709A3}"/>
          </ac:picMkLst>
        </pc:picChg>
      </pc:sldChg>
      <pc:sldChg chg="addSp modSp new mod">
        <pc:chgData name="Лілія Шатило" userId="1dfc6d7827872956" providerId="LiveId" clId="{32F89809-DA3F-44ED-B836-821B83EBB3F9}" dt="2026-07-24T15:26:35.189" v="170" actId="1440"/>
        <pc:sldMkLst>
          <pc:docMk/>
          <pc:sldMk cId="4128387587" sldId="267"/>
        </pc:sldMkLst>
        <pc:spChg chg="add mod">
          <ac:chgData name="Лілія Шатило" userId="1dfc6d7827872956" providerId="LiveId" clId="{32F89809-DA3F-44ED-B836-821B83EBB3F9}" dt="2026-07-24T15:25:52.629" v="160" actId="108"/>
          <ac:spMkLst>
            <pc:docMk/>
            <pc:sldMk cId="4128387587" sldId="267"/>
            <ac:spMk id="3" creationId="{2D862CFB-53CF-4B5B-BDF7-CD77E699C5D0}"/>
          </ac:spMkLst>
        </pc:spChg>
        <pc:picChg chg="add mod">
          <ac:chgData name="Лілія Шатило" userId="1dfc6d7827872956" providerId="LiveId" clId="{32F89809-DA3F-44ED-B836-821B83EBB3F9}" dt="2026-07-24T15:26:35.189" v="170" actId="1440"/>
          <ac:picMkLst>
            <pc:docMk/>
            <pc:sldMk cId="4128387587" sldId="267"/>
            <ac:picMk id="8194" creationId="{4266E9F8-CBE7-4F09-98B1-F1EBB0C4BA5E}"/>
          </ac:picMkLst>
        </pc:picChg>
      </pc:sldChg>
      <pc:sldChg chg="addSp modSp new mod">
        <pc:chgData name="Лілія Шатило" userId="1dfc6d7827872956" providerId="LiveId" clId="{32F89809-DA3F-44ED-B836-821B83EBB3F9}" dt="2026-07-24T15:27:28.534" v="184" actId="1076"/>
        <pc:sldMkLst>
          <pc:docMk/>
          <pc:sldMk cId="428933801" sldId="268"/>
        </pc:sldMkLst>
        <pc:spChg chg="add mod">
          <ac:chgData name="Лілія Шатило" userId="1dfc6d7827872956" providerId="LiveId" clId="{32F89809-DA3F-44ED-B836-821B83EBB3F9}" dt="2026-07-24T15:27:01.732" v="176" actId="108"/>
          <ac:spMkLst>
            <pc:docMk/>
            <pc:sldMk cId="428933801" sldId="268"/>
            <ac:spMk id="3" creationId="{0F3485C9-C1CE-4D55-8405-1FE82777702E}"/>
          </ac:spMkLst>
        </pc:spChg>
        <pc:picChg chg="add mod">
          <ac:chgData name="Лілія Шатило" userId="1dfc6d7827872956" providerId="LiveId" clId="{32F89809-DA3F-44ED-B836-821B83EBB3F9}" dt="2026-07-24T15:27:28.534" v="184" actId="1076"/>
          <ac:picMkLst>
            <pc:docMk/>
            <pc:sldMk cId="428933801" sldId="268"/>
            <ac:picMk id="9218" creationId="{005BA72C-F437-410D-9580-40222F8C8086}"/>
          </ac:picMkLst>
        </pc:picChg>
      </pc:sldChg>
      <pc:sldChg chg="addSp modSp new mod">
        <pc:chgData name="Лілія Шатило" userId="1dfc6d7827872956" providerId="LiveId" clId="{32F89809-DA3F-44ED-B836-821B83EBB3F9}" dt="2026-07-24T15:28:41.176" v="200" actId="1440"/>
        <pc:sldMkLst>
          <pc:docMk/>
          <pc:sldMk cId="3523294595" sldId="269"/>
        </pc:sldMkLst>
        <pc:spChg chg="add mod">
          <ac:chgData name="Лілія Шатило" userId="1dfc6d7827872956" providerId="LiveId" clId="{32F89809-DA3F-44ED-B836-821B83EBB3F9}" dt="2026-07-24T15:28:02.371" v="191" actId="108"/>
          <ac:spMkLst>
            <pc:docMk/>
            <pc:sldMk cId="3523294595" sldId="269"/>
            <ac:spMk id="3" creationId="{CEE0A087-6D09-4584-B676-DF73C474DD06}"/>
          </ac:spMkLst>
        </pc:spChg>
        <pc:picChg chg="add mod">
          <ac:chgData name="Лілія Шатило" userId="1dfc6d7827872956" providerId="LiveId" clId="{32F89809-DA3F-44ED-B836-821B83EBB3F9}" dt="2026-07-24T15:28:41.176" v="200" actId="1440"/>
          <ac:picMkLst>
            <pc:docMk/>
            <pc:sldMk cId="3523294595" sldId="269"/>
            <ac:picMk id="10242" creationId="{9394EA15-1B32-455F-87E1-4F5CE5F5EE26}"/>
          </ac:picMkLst>
        </pc:picChg>
      </pc:sldChg>
      <pc:sldChg chg="addSp modSp new mod">
        <pc:chgData name="Лілія Шатило" userId="1dfc6d7827872956" providerId="LiveId" clId="{32F89809-DA3F-44ED-B836-821B83EBB3F9}" dt="2026-07-24T15:29:55.649" v="215" actId="1440"/>
        <pc:sldMkLst>
          <pc:docMk/>
          <pc:sldMk cId="863890503" sldId="270"/>
        </pc:sldMkLst>
        <pc:spChg chg="add mod">
          <ac:chgData name="Лілія Шатило" userId="1dfc6d7827872956" providerId="LiveId" clId="{32F89809-DA3F-44ED-B836-821B83EBB3F9}" dt="2026-07-24T15:29:18.648" v="207" actId="108"/>
          <ac:spMkLst>
            <pc:docMk/>
            <pc:sldMk cId="863890503" sldId="270"/>
            <ac:spMk id="3" creationId="{AC52AAE2-571E-433C-B958-696D09734524}"/>
          </ac:spMkLst>
        </pc:spChg>
        <pc:picChg chg="add mod">
          <ac:chgData name="Лілія Шатило" userId="1dfc6d7827872956" providerId="LiveId" clId="{32F89809-DA3F-44ED-B836-821B83EBB3F9}" dt="2026-07-24T15:29:55.649" v="215" actId="1440"/>
          <ac:picMkLst>
            <pc:docMk/>
            <pc:sldMk cId="863890503" sldId="270"/>
            <ac:picMk id="11266" creationId="{48967CE9-BD94-4361-8482-52139B405324}"/>
          </ac:picMkLst>
        </pc:picChg>
      </pc:sldChg>
      <pc:sldChg chg="addSp modSp new mod">
        <pc:chgData name="Лілія Шатило" userId="1dfc6d7827872956" providerId="LiveId" clId="{32F89809-DA3F-44ED-B836-821B83EBB3F9}" dt="2026-07-24T15:31:00.010" v="228" actId="1440"/>
        <pc:sldMkLst>
          <pc:docMk/>
          <pc:sldMk cId="2659411830" sldId="271"/>
        </pc:sldMkLst>
        <pc:spChg chg="add mod">
          <ac:chgData name="Лілія Шатило" userId="1dfc6d7827872956" providerId="LiveId" clId="{32F89809-DA3F-44ED-B836-821B83EBB3F9}" dt="2026-07-24T15:30:33.375" v="221" actId="108"/>
          <ac:spMkLst>
            <pc:docMk/>
            <pc:sldMk cId="2659411830" sldId="271"/>
            <ac:spMk id="3" creationId="{8DA37414-D79A-4AB4-970E-0DE62C012BFE}"/>
          </ac:spMkLst>
        </pc:spChg>
        <pc:picChg chg="add mod">
          <ac:chgData name="Лілія Шатило" userId="1dfc6d7827872956" providerId="LiveId" clId="{32F89809-DA3F-44ED-B836-821B83EBB3F9}" dt="2026-07-24T15:31:00.010" v="228" actId="1440"/>
          <ac:picMkLst>
            <pc:docMk/>
            <pc:sldMk cId="2659411830" sldId="271"/>
            <ac:picMk id="12290" creationId="{5B45A8DE-AB82-4AE7-82C9-8FCFCC9F2AFB}"/>
          </ac:picMkLst>
        </pc:picChg>
      </pc:sldChg>
      <pc:sldChg chg="addSp modSp new mod">
        <pc:chgData name="Лілія Шатило" userId="1dfc6d7827872956" providerId="LiveId" clId="{32F89809-DA3F-44ED-B836-821B83EBB3F9}" dt="2026-07-24T15:32:09.813" v="243" actId="1440"/>
        <pc:sldMkLst>
          <pc:docMk/>
          <pc:sldMk cId="405261972" sldId="272"/>
        </pc:sldMkLst>
        <pc:spChg chg="add mod">
          <ac:chgData name="Лілія Шатило" userId="1dfc6d7827872956" providerId="LiveId" clId="{32F89809-DA3F-44ED-B836-821B83EBB3F9}" dt="2026-07-24T15:31:35.305" v="235" actId="108"/>
          <ac:spMkLst>
            <pc:docMk/>
            <pc:sldMk cId="405261972" sldId="272"/>
            <ac:spMk id="3" creationId="{677CB3E2-9BB9-4FD6-83BA-5734DE229DFF}"/>
          </ac:spMkLst>
        </pc:spChg>
        <pc:picChg chg="add mod">
          <ac:chgData name="Лілія Шатило" userId="1dfc6d7827872956" providerId="LiveId" clId="{32F89809-DA3F-44ED-B836-821B83EBB3F9}" dt="2026-07-24T15:32:09.813" v="243" actId="1440"/>
          <ac:picMkLst>
            <pc:docMk/>
            <pc:sldMk cId="405261972" sldId="272"/>
            <ac:picMk id="13314" creationId="{AF29748F-B46E-4052-A54B-88FFEF180894}"/>
          </ac:picMkLst>
        </pc:picChg>
      </pc:sldChg>
      <pc:sldChg chg="addSp modSp new mod">
        <pc:chgData name="Лілія Шатило" userId="1dfc6d7827872956" providerId="LiveId" clId="{32F89809-DA3F-44ED-B836-821B83EBB3F9}" dt="2026-07-24T15:33:05.301" v="256" actId="1440"/>
        <pc:sldMkLst>
          <pc:docMk/>
          <pc:sldMk cId="3948785440" sldId="273"/>
        </pc:sldMkLst>
        <pc:spChg chg="add mod">
          <ac:chgData name="Лілія Шатило" userId="1dfc6d7827872956" providerId="LiveId" clId="{32F89809-DA3F-44ED-B836-821B83EBB3F9}" dt="2026-07-24T15:32:39.336" v="249" actId="108"/>
          <ac:spMkLst>
            <pc:docMk/>
            <pc:sldMk cId="3948785440" sldId="273"/>
            <ac:spMk id="3" creationId="{0B50E10F-F034-4154-8E67-2EA16A8997DE}"/>
          </ac:spMkLst>
        </pc:spChg>
        <pc:picChg chg="add mod">
          <ac:chgData name="Лілія Шатило" userId="1dfc6d7827872956" providerId="LiveId" clId="{32F89809-DA3F-44ED-B836-821B83EBB3F9}" dt="2026-07-24T15:33:05.301" v="256" actId="1440"/>
          <ac:picMkLst>
            <pc:docMk/>
            <pc:sldMk cId="3948785440" sldId="273"/>
            <ac:picMk id="14338" creationId="{0AD5536B-5D1C-4124-9AC6-4D9D03AB40EC}"/>
          </ac:picMkLst>
        </pc:picChg>
      </pc:sldChg>
      <pc:sldChg chg="addSp modSp new mod">
        <pc:chgData name="Лілія Шатило" userId="1dfc6d7827872956" providerId="LiveId" clId="{32F89809-DA3F-44ED-B836-821B83EBB3F9}" dt="2026-07-24T15:35:23.483" v="272" actId="1440"/>
        <pc:sldMkLst>
          <pc:docMk/>
          <pc:sldMk cId="1290671062" sldId="274"/>
        </pc:sldMkLst>
        <pc:spChg chg="add mod">
          <ac:chgData name="Лілія Шатило" userId="1dfc6d7827872956" providerId="LiveId" clId="{32F89809-DA3F-44ED-B836-821B83EBB3F9}" dt="2026-07-24T15:34:43.109" v="263" actId="108"/>
          <ac:spMkLst>
            <pc:docMk/>
            <pc:sldMk cId="1290671062" sldId="274"/>
            <ac:spMk id="3" creationId="{CEB72441-A5D2-43BB-87A0-03528DE8C2EE}"/>
          </ac:spMkLst>
        </pc:spChg>
        <pc:picChg chg="add mod">
          <ac:chgData name="Лілія Шатило" userId="1dfc6d7827872956" providerId="LiveId" clId="{32F89809-DA3F-44ED-B836-821B83EBB3F9}" dt="2026-07-24T15:35:23.483" v="272" actId="1440"/>
          <ac:picMkLst>
            <pc:docMk/>
            <pc:sldMk cId="1290671062" sldId="274"/>
            <ac:picMk id="15362" creationId="{6FEE8009-89A9-4619-8245-09719D2471FD}"/>
          </ac:picMkLst>
        </pc:picChg>
      </pc:sldChg>
      <pc:sldChg chg="addSp modSp new mod">
        <pc:chgData name="Лілія Шатило" userId="1dfc6d7827872956" providerId="LiveId" clId="{32F89809-DA3F-44ED-B836-821B83EBB3F9}" dt="2026-07-24T15:36:39.766" v="279"/>
        <pc:sldMkLst>
          <pc:docMk/>
          <pc:sldMk cId="3356310829" sldId="275"/>
        </pc:sldMkLst>
        <pc:spChg chg="add mod">
          <ac:chgData name="Лілія Шатило" userId="1dfc6d7827872956" providerId="LiveId" clId="{32F89809-DA3F-44ED-B836-821B83EBB3F9}" dt="2026-07-24T15:36:15.711" v="278" actId="108"/>
          <ac:spMkLst>
            <pc:docMk/>
            <pc:sldMk cId="3356310829" sldId="275"/>
            <ac:spMk id="3" creationId="{892C1EFF-0407-4F34-AFF4-36B7D73461F7}"/>
          </ac:spMkLst>
        </pc:spChg>
        <pc:picChg chg="add mod">
          <ac:chgData name="Лілія Шатило" userId="1dfc6d7827872956" providerId="LiveId" clId="{32F89809-DA3F-44ED-B836-821B83EBB3F9}" dt="2026-07-24T15:36:39.766" v="279"/>
          <ac:picMkLst>
            <pc:docMk/>
            <pc:sldMk cId="3356310829" sldId="275"/>
            <ac:picMk id="4" creationId="{F9177719-BD47-4A3E-BABB-A795DBD1D44D}"/>
          </ac:picMkLst>
        </pc:picChg>
      </pc:sldChg>
      <pc:sldChg chg="addSp modSp new mod">
        <pc:chgData name="Лілія Шатило" userId="1dfc6d7827872956" providerId="LiveId" clId="{32F89809-DA3F-44ED-B836-821B83EBB3F9}" dt="2026-07-24T15:39:56.651" v="295" actId="1440"/>
        <pc:sldMkLst>
          <pc:docMk/>
          <pc:sldMk cId="281319879" sldId="276"/>
        </pc:sldMkLst>
        <pc:spChg chg="add mod">
          <ac:chgData name="Лілія Шатило" userId="1dfc6d7827872956" providerId="LiveId" clId="{32F89809-DA3F-44ED-B836-821B83EBB3F9}" dt="2026-07-24T15:37:10.183" v="285" actId="108"/>
          <ac:spMkLst>
            <pc:docMk/>
            <pc:sldMk cId="281319879" sldId="276"/>
            <ac:spMk id="3" creationId="{F52EE8BC-CAAC-4371-AF9F-FC3AB66C89DB}"/>
          </ac:spMkLst>
        </pc:spChg>
        <pc:picChg chg="add mod modCrop">
          <ac:chgData name="Лілія Шатило" userId="1dfc6d7827872956" providerId="LiveId" clId="{32F89809-DA3F-44ED-B836-821B83EBB3F9}" dt="2026-07-24T15:39:56.651" v="295" actId="1440"/>
          <ac:picMkLst>
            <pc:docMk/>
            <pc:sldMk cId="281319879" sldId="276"/>
            <ac:picMk id="5" creationId="{03C14911-37A6-436D-840C-26F3138B51C5}"/>
          </ac:picMkLst>
        </pc:picChg>
      </pc:sldChg>
      <pc:sldChg chg="addSp modSp new mod">
        <pc:chgData name="Лілія Шатило" userId="1dfc6d7827872956" providerId="LiveId" clId="{32F89809-DA3F-44ED-B836-821B83EBB3F9}" dt="2026-07-24T15:41:12.354" v="310" actId="1440"/>
        <pc:sldMkLst>
          <pc:docMk/>
          <pc:sldMk cId="2129333002" sldId="277"/>
        </pc:sldMkLst>
        <pc:spChg chg="add mod">
          <ac:chgData name="Лілія Шатило" userId="1dfc6d7827872956" providerId="LiveId" clId="{32F89809-DA3F-44ED-B836-821B83EBB3F9}" dt="2026-07-24T15:40:34.478" v="301" actId="108"/>
          <ac:spMkLst>
            <pc:docMk/>
            <pc:sldMk cId="2129333002" sldId="277"/>
            <ac:spMk id="3" creationId="{21688A96-3CB7-4D69-B99F-461C383863C9}"/>
          </ac:spMkLst>
        </pc:spChg>
        <pc:picChg chg="add mod">
          <ac:chgData name="Лілія Шатило" userId="1dfc6d7827872956" providerId="LiveId" clId="{32F89809-DA3F-44ED-B836-821B83EBB3F9}" dt="2026-07-24T15:41:12.354" v="310" actId="1440"/>
          <ac:picMkLst>
            <pc:docMk/>
            <pc:sldMk cId="2129333002" sldId="277"/>
            <ac:picMk id="16386" creationId="{255D04DE-56A8-4D60-8EF7-6228643DF3E1}"/>
          </ac:picMkLst>
        </pc:picChg>
      </pc:sldChg>
      <pc:sldChg chg="addSp modSp new mod">
        <pc:chgData name="Лілія Шатило" userId="1dfc6d7827872956" providerId="LiveId" clId="{32F89809-DA3F-44ED-B836-821B83EBB3F9}" dt="2026-07-24T15:42:16.981" v="325" actId="1076"/>
        <pc:sldMkLst>
          <pc:docMk/>
          <pc:sldMk cId="330088197" sldId="278"/>
        </pc:sldMkLst>
        <pc:spChg chg="add mod">
          <ac:chgData name="Лілія Шатило" userId="1dfc6d7827872956" providerId="LiveId" clId="{32F89809-DA3F-44ED-B836-821B83EBB3F9}" dt="2026-07-24T15:41:42.560" v="316" actId="108"/>
          <ac:spMkLst>
            <pc:docMk/>
            <pc:sldMk cId="330088197" sldId="278"/>
            <ac:spMk id="3" creationId="{5ACB9988-6419-4C72-A974-7987ACEEBCBF}"/>
          </ac:spMkLst>
        </pc:spChg>
        <pc:picChg chg="add mod">
          <ac:chgData name="Лілія Шатило" userId="1dfc6d7827872956" providerId="LiveId" clId="{32F89809-DA3F-44ED-B836-821B83EBB3F9}" dt="2026-07-24T15:42:16.981" v="325" actId="1076"/>
          <ac:picMkLst>
            <pc:docMk/>
            <pc:sldMk cId="330088197" sldId="278"/>
            <ac:picMk id="18434" creationId="{A890F601-D6A6-4FDF-955F-0A08E8CC5529}"/>
          </ac:picMkLst>
        </pc:picChg>
      </pc:sldChg>
      <pc:sldChg chg="addSp modSp new mod">
        <pc:chgData name="Лілія Шатило" userId="1dfc6d7827872956" providerId="LiveId" clId="{32F89809-DA3F-44ED-B836-821B83EBB3F9}" dt="2026-07-24T15:43:19.662" v="340" actId="1440"/>
        <pc:sldMkLst>
          <pc:docMk/>
          <pc:sldMk cId="2236599234" sldId="279"/>
        </pc:sldMkLst>
        <pc:spChg chg="add mod">
          <ac:chgData name="Лілія Шатило" userId="1dfc6d7827872956" providerId="LiveId" clId="{32F89809-DA3F-44ED-B836-821B83EBB3F9}" dt="2026-07-24T15:42:47.842" v="331" actId="108"/>
          <ac:spMkLst>
            <pc:docMk/>
            <pc:sldMk cId="2236599234" sldId="279"/>
            <ac:spMk id="3" creationId="{BE7865A3-B950-41EA-BB20-723AE0410567}"/>
          </ac:spMkLst>
        </pc:spChg>
        <pc:picChg chg="add mod">
          <ac:chgData name="Лілія Шатило" userId="1dfc6d7827872956" providerId="LiveId" clId="{32F89809-DA3F-44ED-B836-821B83EBB3F9}" dt="2026-07-24T15:43:19.662" v="340" actId="1440"/>
          <ac:picMkLst>
            <pc:docMk/>
            <pc:sldMk cId="2236599234" sldId="279"/>
            <ac:picMk id="19458" creationId="{EE89E454-3A79-4696-9D7C-413705F7F74D}"/>
          </ac:picMkLst>
        </pc:picChg>
      </pc:sldChg>
      <pc:sldChg chg="addSp modSp new mod">
        <pc:chgData name="Лілія Шатило" userId="1dfc6d7827872956" providerId="LiveId" clId="{32F89809-DA3F-44ED-B836-821B83EBB3F9}" dt="2026-07-24T15:44:27.303" v="355" actId="1440"/>
        <pc:sldMkLst>
          <pc:docMk/>
          <pc:sldMk cId="4058914709" sldId="280"/>
        </pc:sldMkLst>
        <pc:spChg chg="add mod">
          <ac:chgData name="Лілія Шатило" userId="1dfc6d7827872956" providerId="LiveId" clId="{32F89809-DA3F-44ED-B836-821B83EBB3F9}" dt="2026-07-24T15:43:51.795" v="346" actId="108"/>
          <ac:spMkLst>
            <pc:docMk/>
            <pc:sldMk cId="4058914709" sldId="280"/>
            <ac:spMk id="3" creationId="{5FBF47F3-8450-46FE-BB6D-E85941E86284}"/>
          </ac:spMkLst>
        </pc:spChg>
        <pc:picChg chg="add mod">
          <ac:chgData name="Лілія Шатило" userId="1dfc6d7827872956" providerId="LiveId" clId="{32F89809-DA3F-44ED-B836-821B83EBB3F9}" dt="2026-07-24T15:44:27.303" v="355" actId="1440"/>
          <ac:picMkLst>
            <pc:docMk/>
            <pc:sldMk cId="4058914709" sldId="280"/>
            <ac:picMk id="20482" creationId="{534C964E-D9DB-4BB0-B3BE-53646870E077}"/>
          </ac:picMkLst>
        </pc:picChg>
      </pc:sldChg>
      <pc:sldChg chg="addSp modSp new mod">
        <pc:chgData name="Лілія Шатило" userId="1dfc6d7827872956" providerId="LiveId" clId="{32F89809-DA3F-44ED-B836-821B83EBB3F9}" dt="2026-07-24T15:45:15.755" v="364"/>
        <pc:sldMkLst>
          <pc:docMk/>
          <pc:sldMk cId="3218724875" sldId="281"/>
        </pc:sldMkLst>
        <pc:spChg chg="add mod">
          <ac:chgData name="Лілія Шатило" userId="1dfc6d7827872956" providerId="LiveId" clId="{32F89809-DA3F-44ED-B836-821B83EBB3F9}" dt="2026-07-24T15:45:00.125" v="363" actId="108"/>
          <ac:spMkLst>
            <pc:docMk/>
            <pc:sldMk cId="3218724875" sldId="281"/>
            <ac:spMk id="3" creationId="{E030F4E0-C9F9-4792-B416-0BC750352DD6}"/>
          </ac:spMkLst>
        </pc:spChg>
        <pc:picChg chg="add mod">
          <ac:chgData name="Лілія Шатило" userId="1dfc6d7827872956" providerId="LiveId" clId="{32F89809-DA3F-44ED-B836-821B83EBB3F9}" dt="2026-07-24T15:45:15.755" v="364"/>
          <ac:picMkLst>
            <pc:docMk/>
            <pc:sldMk cId="3218724875" sldId="281"/>
            <ac:picMk id="4" creationId="{0A1B0601-688D-4F37-A6D9-9358F27C5803}"/>
          </ac:picMkLst>
        </pc:picChg>
      </pc:sldChg>
      <pc:sldChg chg="new del">
        <pc:chgData name="Лілія Шатило" userId="1dfc6d7827872956" providerId="LiveId" clId="{32F89809-DA3F-44ED-B836-821B83EBB3F9}" dt="2026-07-24T15:45:34.737" v="366" actId="47"/>
        <pc:sldMkLst>
          <pc:docMk/>
          <pc:sldMk cId="3324546668" sldId="28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2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90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07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9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0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4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02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636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62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539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966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B0120-34BC-4D2D-A004-D755CDB5BD4A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6FA45-C57A-445D-B033-0774190700E9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76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0599" y="2130630"/>
            <a:ext cx="5682802" cy="1772603"/>
          </a:xfrm>
        </p:spPr>
        <p:txBody>
          <a:bodyPr>
            <a:noAutofit/>
          </a:bodyPr>
          <a:lstStyle/>
          <a:p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 анкетування здобувачів другого (магістерського) рівня вищої освіти щодо якості освітньо-професійної програми «Публічне управління та адміністрування» </a:t>
            </a:r>
            <a:b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2026р.</a:t>
            </a:r>
            <a:endParaRPr lang="en-US" sz="7200" b="1" dirty="0">
              <a:solidFill>
                <a:srgbClr val="2788C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225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92771C7-4CFB-47D9-B6D1-B3B597E96E09}"/>
              </a:ext>
            </a:extLst>
          </p:cNvPr>
          <p:cNvSpPr txBox="1"/>
          <p:nvPr/>
        </p:nvSpPr>
        <p:spPr>
          <a:xfrm>
            <a:off x="0" y="783976"/>
            <a:ext cx="9144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реалізовується</a:t>
            </a:r>
            <a:r>
              <a:rPr lang="ru-RU" dirty="0"/>
              <a:t> за </a:t>
            </a:r>
            <a:r>
              <a:rPr lang="ru-RU" dirty="0" err="1"/>
              <a:t>Вашою</a:t>
            </a:r>
            <a:r>
              <a:rPr lang="ru-RU" dirty="0"/>
              <a:t> </a:t>
            </a:r>
            <a:r>
              <a:rPr lang="ru-RU" dirty="0" err="1"/>
              <a:t>освітньою</a:t>
            </a:r>
            <a:r>
              <a:rPr lang="ru-RU" dirty="0"/>
              <a:t> </a:t>
            </a:r>
            <a:r>
              <a:rPr lang="ru-RU" dirty="0" err="1"/>
              <a:t>програмою</a:t>
            </a:r>
            <a:r>
              <a:rPr lang="ru-RU" dirty="0"/>
              <a:t> </a:t>
            </a:r>
            <a:r>
              <a:rPr lang="ru-RU" dirty="0" err="1"/>
              <a:t>вільний</a:t>
            </a:r>
            <a:r>
              <a:rPr lang="ru-RU" dirty="0"/>
              <a:t> </a:t>
            </a:r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дисциплін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Picture 2" descr="Діаграма відповідей у Формах. Назва запитання: Чи всі дисципліни, які Ви вивчаєте, необхідні для Вашої фахової діяльності та особистісного зростання?&#10;. Кількість відповідей: 9 відповідей.">
            <a:extLst>
              <a:ext uri="{FF2B5EF4-FFF2-40B4-BE49-F238E27FC236}">
                <a16:creationId xmlns:a16="http://schemas.microsoft.com/office/drawing/2014/main" id="{3C23759D-110C-4359-BCDB-B587924F4F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2" t="32380" r="20882" b="10112"/>
          <a:stretch/>
        </p:blipFill>
        <p:spPr bwMode="auto">
          <a:xfrm>
            <a:off x="1564069" y="2456327"/>
            <a:ext cx="6015861" cy="2671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74789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862D92-24B6-4B66-BD3F-DFC8AA6C3F0E}"/>
              </a:ext>
            </a:extLst>
          </p:cNvPr>
          <p:cNvSpPr txBox="1"/>
          <p:nvPr/>
        </p:nvSpPr>
        <p:spPr>
          <a:xfrm>
            <a:off x="0" y="524906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достатній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практичної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, </a:t>
            </a:r>
            <a:r>
              <a:rPr lang="ru-RU" dirty="0" err="1"/>
              <a:t>закладений</a:t>
            </a:r>
            <a:r>
              <a:rPr lang="ru-RU" dirty="0"/>
              <a:t> в </a:t>
            </a:r>
            <a:r>
              <a:rPr lang="ru-RU" dirty="0" err="1"/>
              <a:t>освітньо-професійну</a:t>
            </a:r>
            <a:r>
              <a:rPr lang="ru-RU" dirty="0"/>
              <a:t> </a:t>
            </a:r>
            <a:r>
              <a:rPr lang="ru-RU" dirty="0" err="1"/>
              <a:t>програму</a:t>
            </a:r>
            <a:r>
              <a:rPr lang="ru-RU" dirty="0"/>
              <a:t> </a:t>
            </a:r>
            <a:r>
              <a:rPr lang="ru-RU" dirty="0" err="1"/>
              <a:t>Вашої</a:t>
            </a:r>
            <a:r>
              <a:rPr lang="ru-RU" dirty="0"/>
              <a:t> </a:t>
            </a:r>
            <a:r>
              <a:rPr lang="ru-RU" dirty="0" err="1"/>
              <a:t>спеціальності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6146" name="Picture 2" descr="Діаграма відповідей у Формах. Назва запитання: Чи достатній обсяг практичної підготовки, закладений в освітньо-професійну програму Вашої спеціальності?&#10;. Кількість відповідей: 9 відповідей.">
            <a:extLst>
              <a:ext uri="{FF2B5EF4-FFF2-40B4-BE49-F238E27FC236}">
                <a16:creationId xmlns:a16="http://schemas.microsoft.com/office/drawing/2014/main" id="{A5E845E5-DE45-4C47-9E84-C4E82C4709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3" t="31485" r="20588" b="9247"/>
          <a:stretch/>
        </p:blipFill>
        <p:spPr bwMode="auto">
          <a:xfrm>
            <a:off x="1485790" y="2442091"/>
            <a:ext cx="6172419" cy="2673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97334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862CFB-53CF-4B5B-BDF7-CD77E699C5D0}"/>
              </a:ext>
            </a:extLst>
          </p:cNvPr>
          <p:cNvSpPr txBox="1"/>
          <p:nvPr/>
        </p:nvSpPr>
        <p:spPr>
          <a:xfrm>
            <a:off x="0" y="614554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порушується</a:t>
            </a:r>
            <a:r>
              <a:rPr lang="ru-RU" dirty="0"/>
              <a:t>, на Вашу думку, </a:t>
            </a:r>
            <a:r>
              <a:rPr lang="ru-RU" dirty="0" err="1"/>
              <a:t>логіка</a:t>
            </a:r>
            <a:r>
              <a:rPr lang="ru-RU" dirty="0"/>
              <a:t> </a:t>
            </a:r>
            <a:r>
              <a:rPr lang="ru-RU" dirty="0" err="1"/>
              <a:t>викладання</a:t>
            </a:r>
            <a:r>
              <a:rPr lang="ru-RU" dirty="0"/>
              <a:t>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дисциплін</a:t>
            </a:r>
            <a:r>
              <a:rPr lang="ru-RU" dirty="0"/>
              <a:t> </a:t>
            </a:r>
            <a:r>
              <a:rPr lang="ru-RU" dirty="0" err="1"/>
              <a:t>освітньо-професійної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ru-RU" dirty="0" err="1"/>
              <a:t>Вашої</a:t>
            </a:r>
            <a:r>
              <a:rPr lang="ru-RU" dirty="0"/>
              <a:t> </a:t>
            </a:r>
            <a:r>
              <a:rPr lang="ru-RU" dirty="0" err="1"/>
              <a:t>спеціальності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8194" name="Picture 2" descr="Діаграма відповідей у Формах. Назва запитання: Чи порушується, на Вашу думку, логіка викладання професійних дисциплін освітньо-професійної програми Вашої спеціальності?&#10;. Кількість відповідей: 9 відповідей.">
            <a:extLst>
              <a:ext uri="{FF2B5EF4-FFF2-40B4-BE49-F238E27FC236}">
                <a16:creationId xmlns:a16="http://schemas.microsoft.com/office/drawing/2014/main" id="{4266E9F8-CBE7-4F09-98B1-F1EBB0C4BA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2" t="33963" r="20882" b="8961"/>
          <a:stretch/>
        </p:blipFill>
        <p:spPr bwMode="auto">
          <a:xfrm>
            <a:off x="1531113" y="2680446"/>
            <a:ext cx="6081774" cy="26804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28387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3485C9-C1CE-4D55-8405-1FE82777702E}"/>
              </a:ext>
            </a:extLst>
          </p:cNvPr>
          <p:cNvSpPr txBox="1"/>
          <p:nvPr/>
        </p:nvSpPr>
        <p:spPr>
          <a:xfrm>
            <a:off x="0" y="806841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достатньо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пояснені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та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програмах</a:t>
            </a:r>
            <a:r>
              <a:rPr lang="ru-RU" dirty="0"/>
              <a:t> </a:t>
            </a:r>
            <a:r>
              <a:rPr lang="ru-RU" dirty="0" err="1"/>
              <a:t>академічної</a:t>
            </a:r>
            <a:r>
              <a:rPr lang="ru-RU" dirty="0"/>
              <a:t> </a:t>
            </a:r>
            <a:r>
              <a:rPr lang="ru-RU" dirty="0" err="1"/>
              <a:t>мобільності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9218" name="Picture 2" descr="Діаграма відповідей у Формах. Назва запитання: Чи достатньо чітко пояснені умови та можливості участі в програмах академічної мобільності?. Кількість відповідей: 9 відповідей.">
            <a:extLst>
              <a:ext uri="{FF2B5EF4-FFF2-40B4-BE49-F238E27FC236}">
                <a16:creationId xmlns:a16="http://schemas.microsoft.com/office/drawing/2014/main" id="{005BA72C-F437-410D-9580-40222F8C80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31731" r="26373" b="9772"/>
          <a:stretch/>
        </p:blipFill>
        <p:spPr bwMode="auto">
          <a:xfrm>
            <a:off x="1780959" y="2411503"/>
            <a:ext cx="5582082" cy="2761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33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E0A087-6D09-4584-B676-DF73C474DD06}"/>
              </a:ext>
            </a:extLst>
          </p:cNvPr>
          <p:cNvSpPr txBox="1"/>
          <p:nvPr/>
        </p:nvSpPr>
        <p:spPr>
          <a:xfrm>
            <a:off x="0" y="789817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розумієте</a:t>
            </a:r>
            <a:r>
              <a:rPr lang="ru-RU" dirty="0"/>
              <a:t> Ви </a:t>
            </a:r>
            <a:r>
              <a:rPr lang="ru-RU" dirty="0" err="1"/>
              <a:t>сутність</a:t>
            </a:r>
            <a:r>
              <a:rPr lang="ru-RU" dirty="0"/>
              <a:t> </a:t>
            </a:r>
            <a:r>
              <a:rPr lang="ru-RU" dirty="0" err="1"/>
              <a:t>академічної</a:t>
            </a:r>
            <a:r>
              <a:rPr lang="ru-RU" dirty="0"/>
              <a:t> </a:t>
            </a:r>
            <a:r>
              <a:rPr lang="ru-RU" dirty="0" err="1"/>
              <a:t>доброчесності</a:t>
            </a:r>
            <a:r>
              <a:rPr lang="ru-RU" dirty="0"/>
              <a:t> як </a:t>
            </a:r>
            <a:r>
              <a:rPr lang="ru-RU" dirty="0" err="1"/>
              <a:t>сукупності</a:t>
            </a:r>
            <a:r>
              <a:rPr lang="ru-RU" dirty="0"/>
              <a:t> </a:t>
            </a:r>
            <a:r>
              <a:rPr lang="ru-RU" dirty="0" err="1"/>
              <a:t>етичних</a:t>
            </a:r>
            <a:r>
              <a:rPr lang="ru-RU" dirty="0"/>
              <a:t> </a:t>
            </a:r>
            <a:r>
              <a:rPr lang="ru-RU" dirty="0" err="1"/>
              <a:t>принципів</a:t>
            </a:r>
            <a:r>
              <a:rPr lang="ru-RU" dirty="0"/>
              <a:t> та </a:t>
            </a:r>
            <a:r>
              <a:rPr lang="ru-RU" dirty="0" err="1"/>
              <a:t>визначених</a:t>
            </a:r>
            <a:r>
              <a:rPr lang="ru-RU" dirty="0"/>
              <a:t> законом правил,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керуватися</a:t>
            </a:r>
            <a:r>
              <a:rPr lang="ru-RU" dirty="0"/>
              <a:t>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освітнього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10242" name="Picture 2" descr="Діаграма відповідей у Формах. Назва запитання: Чи розумієте Ви сутність академічної доброчесності як сукупності етичних принципів та визначених законом правил, якими мають керуватися учасники освітнього процесу?&#10;. Кількість відповідей: 9 відповідей.">
            <a:extLst>
              <a:ext uri="{FF2B5EF4-FFF2-40B4-BE49-F238E27FC236}">
                <a16:creationId xmlns:a16="http://schemas.microsoft.com/office/drawing/2014/main" id="{9394EA15-1B32-455F-87E1-4F5CE5F5EE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8" t="33461" r="20588" b="8166"/>
          <a:stretch/>
        </p:blipFill>
        <p:spPr bwMode="auto">
          <a:xfrm>
            <a:off x="1639213" y="3074893"/>
            <a:ext cx="5865573" cy="26176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23294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52AAE2-571E-433C-B958-696D09734524}"/>
              </a:ext>
            </a:extLst>
          </p:cNvPr>
          <p:cNvSpPr txBox="1"/>
          <p:nvPr/>
        </p:nvSpPr>
        <p:spPr>
          <a:xfrm>
            <a:off x="0" y="695236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Наскільки</a:t>
            </a:r>
            <a:r>
              <a:rPr lang="ru-RU" dirty="0"/>
              <a:t> Ви </a:t>
            </a:r>
            <a:r>
              <a:rPr lang="ru-RU" dirty="0" err="1"/>
              <a:t>задоволені</a:t>
            </a:r>
            <a:r>
              <a:rPr lang="ru-RU" dirty="0"/>
              <a:t> </a:t>
            </a:r>
            <a:r>
              <a:rPr lang="ru-RU" dirty="0" err="1"/>
              <a:t>доступністю</a:t>
            </a:r>
            <a:r>
              <a:rPr lang="ru-RU" dirty="0"/>
              <a:t> та </a:t>
            </a:r>
            <a:r>
              <a:rPr lang="ru-RU" dirty="0" err="1"/>
              <a:t>якістю</a:t>
            </a:r>
            <a:r>
              <a:rPr lang="ru-RU" dirty="0"/>
              <a:t> </a:t>
            </a:r>
            <a:r>
              <a:rPr lang="ru-RU" dirty="0" err="1"/>
              <a:t>навчально-методичних</a:t>
            </a:r>
            <a:r>
              <a:rPr lang="ru-RU" dirty="0"/>
              <a:t> </a:t>
            </a:r>
            <a:r>
              <a:rPr lang="ru-RU" dirty="0" err="1"/>
              <a:t>матеріалів</a:t>
            </a:r>
            <a:r>
              <a:rPr lang="ru-RU" dirty="0"/>
              <a:t> (</a:t>
            </a:r>
            <a:r>
              <a:rPr lang="ru-RU" dirty="0" err="1"/>
              <a:t>силабуси</a:t>
            </a:r>
            <a:r>
              <a:rPr lang="ru-RU" dirty="0"/>
              <a:t>, </a:t>
            </a:r>
            <a:r>
              <a:rPr lang="ru-RU" dirty="0" err="1"/>
              <a:t>підручники</a:t>
            </a:r>
            <a:r>
              <a:rPr lang="ru-RU" dirty="0"/>
              <a:t>, </a:t>
            </a:r>
            <a:r>
              <a:rPr lang="ru-RU" dirty="0" err="1"/>
              <a:t>електронні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)? </a:t>
            </a:r>
            <a:endParaRPr lang="uk-UA" dirty="0"/>
          </a:p>
        </p:txBody>
      </p:sp>
      <p:pic>
        <p:nvPicPr>
          <p:cNvPr id="11266" name="Picture 2" descr="Діаграма відповідей у Формах. Назва запитання: Наскільки Ви задоволені доступністю та якістю навчально-методичних матеріалів (силабуси, підручники, електронні ресурси)? . Кількість відповідей: 9 відповідей.">
            <a:extLst>
              <a:ext uri="{FF2B5EF4-FFF2-40B4-BE49-F238E27FC236}">
                <a16:creationId xmlns:a16="http://schemas.microsoft.com/office/drawing/2014/main" id="{48967CE9-BD94-4361-8482-52139B405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9" t="26962" r="2647" b="14387"/>
          <a:stretch/>
        </p:blipFill>
        <p:spPr bwMode="auto">
          <a:xfrm>
            <a:off x="398929" y="2689411"/>
            <a:ext cx="8346141" cy="27252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63890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A37414-D79A-4AB4-970E-0DE62C012BFE}"/>
              </a:ext>
            </a:extLst>
          </p:cNvPr>
          <p:cNvSpPr txBox="1"/>
          <p:nvPr/>
        </p:nvSpPr>
        <p:spPr>
          <a:xfrm>
            <a:off x="0" y="677306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Наскільки</a:t>
            </a:r>
            <a:r>
              <a:rPr lang="ru-RU" dirty="0"/>
              <a:t> Ви </a:t>
            </a:r>
            <a:r>
              <a:rPr lang="ru-RU" dirty="0" err="1"/>
              <a:t>задоволені</a:t>
            </a:r>
            <a:r>
              <a:rPr lang="ru-RU" dirty="0"/>
              <a:t> </a:t>
            </a:r>
            <a:r>
              <a:rPr lang="ru-RU" dirty="0" err="1"/>
              <a:t>матеріально-технічним</a:t>
            </a:r>
            <a:r>
              <a:rPr lang="ru-RU" dirty="0"/>
              <a:t> </a:t>
            </a:r>
            <a:r>
              <a:rPr lang="ru-RU" dirty="0" err="1"/>
              <a:t>забезпеченням</a:t>
            </a:r>
            <a:r>
              <a:rPr lang="ru-RU" dirty="0"/>
              <a:t> </a:t>
            </a:r>
            <a:r>
              <a:rPr lang="ru-RU" dirty="0" err="1"/>
              <a:t>навчального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(</a:t>
            </a:r>
            <a:r>
              <a:rPr lang="ru-RU" dirty="0" err="1"/>
              <a:t>аудиторії</a:t>
            </a:r>
            <a:r>
              <a:rPr lang="ru-RU" dirty="0"/>
              <a:t>, </a:t>
            </a:r>
            <a:r>
              <a:rPr lang="ru-RU" dirty="0" err="1"/>
              <a:t>обладнання</a:t>
            </a:r>
            <a:r>
              <a:rPr lang="ru-RU" dirty="0"/>
              <a:t>, </a:t>
            </a:r>
            <a:r>
              <a:rPr lang="ru-RU" dirty="0" err="1"/>
              <a:t>програмне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</a:t>
            </a:r>
            <a:r>
              <a:rPr lang="ru-RU" dirty="0" err="1"/>
              <a:t>інтернет</a:t>
            </a:r>
            <a:r>
              <a:rPr lang="ru-RU" dirty="0"/>
              <a:t>)?</a:t>
            </a:r>
            <a:endParaRPr lang="uk-UA" dirty="0"/>
          </a:p>
        </p:txBody>
      </p:sp>
      <p:pic>
        <p:nvPicPr>
          <p:cNvPr id="12290" name="Picture 2" descr="Діаграма відповідей у Формах. Назва запитання: Наскільки Ви задоволені матеріально-технічним забезпеченням навчального процесу (аудиторії, обладнання, програмне забезпечення, інтернет)?. Кількість відповідей: 9 відповідей.">
            <a:extLst>
              <a:ext uri="{FF2B5EF4-FFF2-40B4-BE49-F238E27FC236}">
                <a16:creationId xmlns:a16="http://schemas.microsoft.com/office/drawing/2014/main" id="{5B45A8DE-AB82-4AE7-82C9-8FCFCC9F2A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0" t="28312" r="2647" b="13809"/>
          <a:stretch/>
        </p:blipFill>
        <p:spPr bwMode="auto">
          <a:xfrm>
            <a:off x="416858" y="2680447"/>
            <a:ext cx="8310283" cy="2689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59411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7CB3E2-9BB9-4FD6-83BA-5734DE229DFF}"/>
              </a:ext>
            </a:extLst>
          </p:cNvPr>
          <p:cNvSpPr txBox="1"/>
          <p:nvPr/>
        </p:nvSpPr>
        <p:spPr>
          <a:xfrm>
            <a:off x="0" y="749024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Наскільки Ви задоволені організаційною та інформаційною підтримкою (графіки, розклади, доступ до положень і процедур)?</a:t>
            </a:r>
          </a:p>
        </p:txBody>
      </p:sp>
      <p:pic>
        <p:nvPicPr>
          <p:cNvPr id="13314" name="Picture 2" descr="Діаграма відповідей у Формах. Назва запитання: Наскільки Ви задоволені організаційною та інформаційною підтримкою (графіки, розклади, доступ до положень і процедур)? . Кількість відповідей: 9 відповідей.">
            <a:extLst>
              <a:ext uri="{FF2B5EF4-FFF2-40B4-BE49-F238E27FC236}">
                <a16:creationId xmlns:a16="http://schemas.microsoft.com/office/drawing/2014/main" id="{AF29748F-B46E-4052-A54B-88FFEF1808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27822" r="2745" b="14685"/>
          <a:stretch/>
        </p:blipFill>
        <p:spPr bwMode="auto">
          <a:xfrm>
            <a:off x="430306" y="2492190"/>
            <a:ext cx="8283388" cy="2671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5261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50E10F-F034-4154-8E67-2EA16A8997DE}"/>
              </a:ext>
            </a:extLst>
          </p:cNvPr>
          <p:cNvSpPr txBox="1"/>
          <p:nvPr/>
        </p:nvSpPr>
        <p:spPr>
          <a:xfrm>
            <a:off x="0" y="672371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Наскільки Ви задоволені консультативною підтримкою викладачів і адміністрації? </a:t>
            </a:r>
          </a:p>
        </p:txBody>
      </p:sp>
      <p:pic>
        <p:nvPicPr>
          <p:cNvPr id="14338" name="Picture 2" descr="Діаграма відповідей у Формах. Назва запитання: Наскільки Ви задоволені консультативною підтримкою викладачів і адміністрації? . Кількість відповідей: 9 відповідей.">
            <a:extLst>
              <a:ext uri="{FF2B5EF4-FFF2-40B4-BE49-F238E27FC236}">
                <a16:creationId xmlns:a16="http://schemas.microsoft.com/office/drawing/2014/main" id="{0AD5536B-5D1C-4124-9AC6-4D9D03AB40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5" t="22879" r="2843" b="14835"/>
          <a:stretch/>
        </p:blipFill>
        <p:spPr bwMode="auto">
          <a:xfrm>
            <a:off x="416858" y="2075329"/>
            <a:ext cx="8310284" cy="27073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487854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B72441-A5D2-43BB-87A0-03528DE8C2EE}"/>
              </a:ext>
            </a:extLst>
          </p:cNvPr>
          <p:cNvSpPr txBox="1"/>
          <p:nvPr/>
        </p:nvSpPr>
        <p:spPr>
          <a:xfrm>
            <a:off x="0" y="806841"/>
            <a:ext cx="91440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Як Ви оцінюєте рівень соціальної підтримки (гуртожиток, психологічна допомога, інклюзивні умови)?</a:t>
            </a:r>
          </a:p>
        </p:txBody>
      </p:sp>
      <p:pic>
        <p:nvPicPr>
          <p:cNvPr id="15362" name="Picture 2" descr="Діаграма відповідей у Формах. Назва запитання: Як Ви оцінюєте рівень соціальної підтримки (гуртожиток, психологічна допомога, інклюзивні умови)?. Кількість відповідей: 8 відповідей.">
            <a:extLst>
              <a:ext uri="{FF2B5EF4-FFF2-40B4-BE49-F238E27FC236}">
                <a16:creationId xmlns:a16="http://schemas.microsoft.com/office/drawing/2014/main" id="{6FEE8009-89A9-4619-8245-09719D2471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5" t="25033" r="2647" b="9950"/>
          <a:stretch/>
        </p:blipFill>
        <p:spPr bwMode="auto">
          <a:xfrm>
            <a:off x="381000" y="2393628"/>
            <a:ext cx="8382000" cy="30211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90671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2EE137-B62E-4936-A978-17CCA13245D1}"/>
              </a:ext>
            </a:extLst>
          </p:cNvPr>
          <p:cNvSpPr txBox="1"/>
          <p:nvPr/>
        </p:nvSpPr>
        <p:spPr>
          <a:xfrm>
            <a:off x="0" y="975876"/>
            <a:ext cx="914400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just"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	</a:t>
            </a:r>
            <a:r>
              <a:rPr lang="uk-UA" i="1" dirty="0"/>
              <a:t>Мета анкетування </a:t>
            </a:r>
            <a:r>
              <a:rPr lang="uk-UA" dirty="0"/>
              <a:t>— оцінити якість освітньо-професійної програми </a:t>
            </a:r>
            <a:r>
              <a:rPr lang="uk-UA" b="1" i="1" dirty="0"/>
              <a:t>«Публічне управління та адміністрування»,</a:t>
            </a:r>
            <a:r>
              <a:rPr lang="uk-UA" dirty="0"/>
              <a:t> виявити її сильні сторони та напрями, що потребують подальшого вдосконалення, а також визначити рівень задоволеності здобувачів змістом програми, організацією освітнього процесу та практичною спрямованістю підготовки.</a:t>
            </a:r>
          </a:p>
          <a:p>
            <a:r>
              <a:rPr lang="uk-UA" dirty="0"/>
              <a:t>	Інструментарій дослідження: </a:t>
            </a:r>
            <a:r>
              <a:rPr lang="uk-UA" b="1" i="1" dirty="0"/>
              <a:t>анкета.</a:t>
            </a:r>
          </a:p>
          <a:p>
            <a:r>
              <a:rPr lang="uk-UA" dirty="0"/>
              <a:t>	В анкетуванні взяли участь </a:t>
            </a:r>
            <a:r>
              <a:rPr lang="uk-UA" b="1" i="1" dirty="0"/>
              <a:t>9 здобувачів вищої освіти </a:t>
            </a:r>
            <a:r>
              <a:rPr lang="uk-UA" dirty="0"/>
              <a:t>за освітньо-професійною програмою «Публічне управління та адміністрування».</a:t>
            </a:r>
          </a:p>
          <a:p>
            <a:r>
              <a:rPr lang="uk-UA" dirty="0"/>
              <a:t>	Узагальнені результати опитування відображено на діаграмах, поданих нижче.</a:t>
            </a:r>
          </a:p>
        </p:txBody>
      </p:sp>
    </p:spTree>
    <p:extLst>
      <p:ext uri="{BB962C8B-B14F-4D97-AF65-F5344CB8AC3E}">
        <p14:creationId xmlns:p14="http://schemas.microsoft.com/office/powerpoint/2010/main" val="1869354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2C1EFF-0407-4F34-AFF4-36B7D73461F7}"/>
              </a:ext>
            </a:extLst>
          </p:cNvPr>
          <p:cNvSpPr txBox="1"/>
          <p:nvPr/>
        </p:nvSpPr>
        <p:spPr>
          <a:xfrm>
            <a:off x="1" y="614554"/>
            <a:ext cx="9081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відчуваєте</a:t>
            </a:r>
            <a:r>
              <a:rPr lang="ru-RU" dirty="0"/>
              <a:t> Ви, </a:t>
            </a:r>
            <a:r>
              <a:rPr lang="ru-RU" dirty="0" err="1"/>
              <a:t>що</a:t>
            </a:r>
            <a:r>
              <a:rPr lang="ru-RU" dirty="0"/>
              <a:t> у Вас є </a:t>
            </a:r>
            <a:r>
              <a:rPr lang="ru-RU" dirty="0" err="1"/>
              <a:t>реальний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вдосконалення</a:t>
            </a:r>
            <a:r>
              <a:rPr lang="ru-RU" dirty="0"/>
              <a:t> </a:t>
            </a:r>
            <a:r>
              <a:rPr lang="ru-RU" dirty="0" err="1"/>
              <a:t>освітньої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через </a:t>
            </a:r>
            <a:r>
              <a:rPr lang="ru-RU" dirty="0" err="1"/>
              <a:t>опитування</a:t>
            </a:r>
            <a:r>
              <a:rPr lang="ru-RU" dirty="0"/>
              <a:t>, </a:t>
            </a:r>
            <a:r>
              <a:rPr lang="ru-RU" dirty="0" err="1"/>
              <a:t>консультації</a:t>
            </a:r>
            <a:r>
              <a:rPr lang="ru-RU" dirty="0"/>
              <a:t>, участь у </a:t>
            </a:r>
            <a:r>
              <a:rPr lang="ru-RU" dirty="0" err="1"/>
              <a:t>зустрічах</a:t>
            </a:r>
            <a:r>
              <a:rPr lang="ru-RU" dirty="0"/>
              <a:t>? </a:t>
            </a:r>
            <a:endParaRPr lang="uk-UA" dirty="0"/>
          </a:p>
        </p:txBody>
      </p:sp>
      <p:pic>
        <p:nvPicPr>
          <p:cNvPr id="4" name="Picture 2" descr="Діаграма відповідей у Формах. Назва запитання: Наскільки Ви задоволені організаційною та інформаційною підтримкою (графіки, розклади, доступ до положень і процедур)? . Кількість відповідей: 9 відповідей.">
            <a:extLst>
              <a:ext uri="{FF2B5EF4-FFF2-40B4-BE49-F238E27FC236}">
                <a16:creationId xmlns:a16="http://schemas.microsoft.com/office/drawing/2014/main" id="{F9177719-BD47-4A3E-BABB-A795DBD1D4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27822" r="2745" b="14685"/>
          <a:stretch/>
        </p:blipFill>
        <p:spPr bwMode="auto">
          <a:xfrm>
            <a:off x="430306" y="2492190"/>
            <a:ext cx="8283388" cy="26714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563108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2EE8BC-CAAC-4371-AF9F-FC3AB66C89DB}"/>
              </a:ext>
            </a:extLst>
          </p:cNvPr>
          <p:cNvSpPr txBox="1"/>
          <p:nvPr/>
        </p:nvSpPr>
        <p:spPr>
          <a:xfrm>
            <a:off x="0" y="619489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відомі</a:t>
            </a:r>
            <a:r>
              <a:rPr lang="ru-RU" dirty="0"/>
              <a:t> Вам </a:t>
            </a:r>
            <a:r>
              <a:rPr lang="ru-RU" dirty="0" err="1"/>
              <a:t>механізми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здобувачів</a:t>
            </a:r>
            <a:r>
              <a:rPr lang="ru-RU" dirty="0"/>
              <a:t> у </a:t>
            </a:r>
            <a:r>
              <a:rPr lang="ru-RU" dirty="0" err="1"/>
              <a:t>вдосконаленні</a:t>
            </a:r>
            <a:r>
              <a:rPr lang="ru-RU" dirty="0"/>
              <a:t> </a:t>
            </a:r>
            <a:r>
              <a:rPr lang="ru-RU" dirty="0" err="1"/>
              <a:t>освітнього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студентські</a:t>
            </a:r>
            <a:r>
              <a:rPr lang="ru-RU" dirty="0"/>
              <a:t> ради, </a:t>
            </a:r>
            <a:r>
              <a:rPr lang="ru-RU" dirty="0" err="1"/>
              <a:t>регулярні</a:t>
            </a:r>
            <a:r>
              <a:rPr lang="ru-RU" dirty="0"/>
              <a:t> </a:t>
            </a:r>
            <a:r>
              <a:rPr lang="ru-RU" dirty="0" err="1"/>
              <a:t>зустрічі</a:t>
            </a:r>
            <a:r>
              <a:rPr lang="ru-RU" dirty="0"/>
              <a:t> з гарантом </a:t>
            </a:r>
            <a:r>
              <a:rPr lang="ru-RU" dirty="0" err="1"/>
              <a:t>програми</a:t>
            </a:r>
            <a:r>
              <a:rPr lang="ru-RU" dirty="0"/>
              <a:t>)? 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C14911-37A6-436D-840C-26F3138B51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8" t="32015" r="30392" b="8762"/>
          <a:stretch/>
        </p:blipFill>
        <p:spPr>
          <a:xfrm>
            <a:off x="2082027" y="2895599"/>
            <a:ext cx="4979945" cy="27700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1319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688A96-3CB7-4D69-B99F-461C383863C9}"/>
              </a:ext>
            </a:extLst>
          </p:cNvPr>
          <p:cNvSpPr txBox="1"/>
          <p:nvPr/>
        </p:nvSpPr>
        <p:spPr>
          <a:xfrm>
            <a:off x="0" y="489048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формує</a:t>
            </a:r>
            <a:r>
              <a:rPr lang="ru-RU" dirty="0"/>
              <a:t> у Вас </a:t>
            </a:r>
            <a:r>
              <a:rPr lang="ru-RU" dirty="0" err="1"/>
              <a:t>освітньо-професійна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компетентності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«</a:t>
            </a:r>
            <a:r>
              <a:rPr lang="ru-RU" dirty="0" err="1"/>
              <a:t>Здатність</a:t>
            </a:r>
            <a:r>
              <a:rPr lang="ru-RU" dirty="0"/>
              <a:t> до абстрактного </a:t>
            </a:r>
            <a:r>
              <a:rPr lang="ru-RU" dirty="0" err="1"/>
              <a:t>мислення</a:t>
            </a:r>
            <a:r>
              <a:rPr lang="ru-RU" dirty="0"/>
              <a:t>, </a:t>
            </a:r>
            <a:r>
              <a:rPr lang="ru-RU" dirty="0" err="1"/>
              <a:t>аналізу</a:t>
            </a:r>
            <a:r>
              <a:rPr lang="ru-RU" dirty="0"/>
              <a:t> та синтезу»)?</a:t>
            </a:r>
            <a:endParaRPr lang="uk-UA" dirty="0"/>
          </a:p>
        </p:txBody>
      </p:sp>
      <p:pic>
        <p:nvPicPr>
          <p:cNvPr id="16386" name="Picture 2" descr="Діаграма відповідей у Формах. Назва запитання: Чи формує у Вас освітньо-професійна програма загальні компетентності (наприклад, «Здатність до абстрактного мислення, аналізу та синтезу»)?&#10;. Кількість відповідей: 9 відповідей.">
            <a:extLst>
              <a:ext uri="{FF2B5EF4-FFF2-40B4-BE49-F238E27FC236}">
                <a16:creationId xmlns:a16="http://schemas.microsoft.com/office/drawing/2014/main" id="{255D04DE-56A8-4D60-8EF7-6228643DF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12" t="33244" r="21275" b="9895"/>
          <a:stretch/>
        </p:blipFill>
        <p:spPr bwMode="auto">
          <a:xfrm>
            <a:off x="1375614" y="2523589"/>
            <a:ext cx="6392772" cy="27790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29333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CB9988-6419-4C72-A974-7987ACEEBCBF}"/>
              </a:ext>
            </a:extLst>
          </p:cNvPr>
          <p:cNvSpPr txBox="1"/>
          <p:nvPr/>
        </p:nvSpPr>
        <p:spPr>
          <a:xfrm>
            <a:off x="0" y="692114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формує у Вас освітньо-професійна програма спеціальні (фахові) компетентності, наприклад, здатність організовувати та проводити управлінські дослідження, використовуючи сучасну методологію та інформаційні технології?</a:t>
            </a:r>
          </a:p>
        </p:txBody>
      </p:sp>
      <p:pic>
        <p:nvPicPr>
          <p:cNvPr id="18434" name="Picture 2" descr="Діаграма відповідей у Формах. Назва запитання: Чи формує у Вас освітньо-професійна програма спеціальні (фахові) компетентності, наприклад, здатність організовувати та проводити управлінські дослідження, використовуючи сучасну методологію та інформаційні технології?&#10;. Кількість відповідей: 9 відповідей.">
            <a:extLst>
              <a:ext uri="{FF2B5EF4-FFF2-40B4-BE49-F238E27FC236}">
                <a16:creationId xmlns:a16="http://schemas.microsoft.com/office/drawing/2014/main" id="{A890F601-D6A6-4FDF-955F-0A08E8CC5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3" t="33244" r="21765" b="9247"/>
          <a:stretch/>
        </p:blipFill>
        <p:spPr bwMode="auto">
          <a:xfrm>
            <a:off x="1813078" y="3219439"/>
            <a:ext cx="5517844" cy="2487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0088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7865A3-B950-41EA-BB20-723AE0410567}"/>
              </a:ext>
            </a:extLst>
          </p:cNvPr>
          <p:cNvSpPr txBox="1"/>
          <p:nvPr/>
        </p:nvSpPr>
        <p:spPr>
          <a:xfrm>
            <a:off x="0" y="753052"/>
            <a:ext cx="9143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</a:t>
            </a:r>
            <a:r>
              <a:rPr lang="uk-UA" dirty="0" err="1"/>
              <a:t>співпали</a:t>
            </a:r>
            <a:r>
              <a:rPr lang="uk-UA" dirty="0"/>
              <a:t> Ваші очікування щодо освітньо-професійної програми Вашої спеціальності з її реальним змістом?</a:t>
            </a:r>
          </a:p>
        </p:txBody>
      </p:sp>
      <p:pic>
        <p:nvPicPr>
          <p:cNvPr id="19458" name="Picture 2" descr="Діаграма відповідей у Формах. Назва запитання: Чи співпали Ваші очікування щодо освітньо-професійної програми Вашої спеціальності з її реальним змістом?&#10;. Кількість відповідей: 9 відповідей.">
            <a:extLst>
              <a:ext uri="{FF2B5EF4-FFF2-40B4-BE49-F238E27FC236}">
                <a16:creationId xmlns:a16="http://schemas.microsoft.com/office/drawing/2014/main" id="{EE89E454-3A79-4696-9D7C-413705F7F7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95" t="32812" r="20882" b="8815"/>
          <a:stretch/>
        </p:blipFill>
        <p:spPr bwMode="auto">
          <a:xfrm>
            <a:off x="1548842" y="2559370"/>
            <a:ext cx="6046315" cy="2720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365992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BF47F3-8450-46FE-BB6D-E85941E86284}"/>
              </a:ext>
            </a:extLst>
          </p:cNvPr>
          <p:cNvSpPr txBox="1"/>
          <p:nvPr/>
        </p:nvSpPr>
        <p:spPr>
          <a:xfrm>
            <a:off x="0" y="681335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 Ви методами </a:t>
            </a:r>
            <a:r>
              <a:rPr lang="ru-RU" dirty="0" err="1"/>
              <a:t>навчання</a:t>
            </a:r>
            <a:r>
              <a:rPr lang="ru-RU" dirty="0"/>
              <a:t> і </a:t>
            </a:r>
            <a:r>
              <a:rPr lang="ru-RU" dirty="0" err="1"/>
              <a:t>викладання</a:t>
            </a:r>
            <a:r>
              <a:rPr lang="ru-RU" dirty="0"/>
              <a:t> за </a:t>
            </a:r>
            <a:r>
              <a:rPr lang="ru-RU" dirty="0" err="1"/>
              <a:t>Вашою</a:t>
            </a:r>
            <a:r>
              <a:rPr lang="ru-RU" dirty="0"/>
              <a:t> </a:t>
            </a:r>
            <a:r>
              <a:rPr lang="ru-RU" dirty="0" err="1"/>
              <a:t>освітньо-професійною</a:t>
            </a:r>
            <a:r>
              <a:rPr lang="ru-RU" dirty="0"/>
              <a:t> </a:t>
            </a:r>
            <a:r>
              <a:rPr lang="ru-RU" dirty="0" err="1"/>
              <a:t>програмою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20482" name="Picture 2" descr="Діаграма відповідей у Формах. Назва запитання: Чи задоволені Ви методами навчання і викладання за Вашою освітньо-професійною програмою?&#10;. Кількість відповідей: 9 відповідей.">
            <a:extLst>
              <a:ext uri="{FF2B5EF4-FFF2-40B4-BE49-F238E27FC236}">
                <a16:creationId xmlns:a16="http://schemas.microsoft.com/office/drawing/2014/main" id="{534C964E-D9DB-4BB0-B3BE-53646870E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6" t="33461" r="20686" b="9463"/>
          <a:stretch/>
        </p:blipFill>
        <p:spPr bwMode="auto">
          <a:xfrm>
            <a:off x="1500568" y="2551092"/>
            <a:ext cx="6142864" cy="2689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58914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030F4E0-C9F9-4792-B416-0BC750352DD6}"/>
              </a:ext>
            </a:extLst>
          </p:cNvPr>
          <p:cNvSpPr txBox="1"/>
          <p:nvPr/>
        </p:nvSpPr>
        <p:spPr>
          <a:xfrm>
            <a:off x="0" y="726159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На Вашу думку</a:t>
            </a:r>
            <a:r>
              <a:rPr lang="ru-RU"/>
              <a:t>, чи містить</a:t>
            </a:r>
            <a:r>
              <a:rPr lang="ru-RU" dirty="0"/>
              <a:t> ОПП </a:t>
            </a:r>
            <a:r>
              <a:rPr lang="ru-RU"/>
              <a:t>засади щодо можливостей професійного зростання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Picture 2" descr="Діаграма відповідей у Формах. Назва запитання: Чи задоволені Ви методами навчання і викладання за Вашою освітньо-професійною програмою?&#10;. Кількість відповідей: 9 відповідей.">
            <a:extLst>
              <a:ext uri="{FF2B5EF4-FFF2-40B4-BE49-F238E27FC236}">
                <a16:creationId xmlns:a16="http://schemas.microsoft.com/office/drawing/2014/main" id="{0A1B0601-688D-4F37-A6D9-9358F27C58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6" t="33461" r="20686" b="9463"/>
          <a:stretch/>
        </p:blipFill>
        <p:spPr bwMode="auto">
          <a:xfrm>
            <a:off x="1500568" y="2551092"/>
            <a:ext cx="6142864" cy="2689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18724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7F5E83-9DE2-4C76-8019-54947FB861DE}"/>
              </a:ext>
            </a:extLst>
          </p:cNvPr>
          <p:cNvSpPr txBox="1"/>
          <p:nvPr/>
        </p:nvSpPr>
        <p:spPr>
          <a:xfrm>
            <a:off x="2286000" y="734216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Ваш курс навчання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7D0E4F-E5DD-4EDD-857D-96B03F8E28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0" t="22460" r="26920" b="5855"/>
          <a:stretch/>
        </p:blipFill>
        <p:spPr>
          <a:xfrm>
            <a:off x="1567241" y="1968969"/>
            <a:ext cx="6009517" cy="3155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62933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CCA01D-FA78-41FF-B572-320BAEA6F26E}"/>
              </a:ext>
            </a:extLst>
          </p:cNvPr>
          <p:cNvSpPr txBox="1"/>
          <p:nvPr/>
        </p:nvSpPr>
        <p:spPr>
          <a:xfrm>
            <a:off x="2286000" y="877653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Ваша форма навчання:</a:t>
            </a:r>
          </a:p>
        </p:txBody>
      </p:sp>
      <p:pic>
        <p:nvPicPr>
          <p:cNvPr id="1026" name="Picture 2" descr="Діаграма відповідей у Формах. Назва запитання: Ваша форма навчання*&#10;&#10;. Кількість відповідей: 9 відповідей.">
            <a:extLst>
              <a:ext uri="{FF2B5EF4-FFF2-40B4-BE49-F238E27FC236}">
                <a16:creationId xmlns:a16="http://schemas.microsoft.com/office/drawing/2014/main" id="{55D2A610-9EF5-4193-B8AB-E8D981EF28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3" t="27751" r="27646" b="8183"/>
          <a:stretch/>
        </p:blipFill>
        <p:spPr bwMode="auto">
          <a:xfrm>
            <a:off x="1816411" y="2133599"/>
            <a:ext cx="5511177" cy="2832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05633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768FD7-3EC2-47CB-B76B-E08D6B19ED06}"/>
              </a:ext>
            </a:extLst>
          </p:cNvPr>
          <p:cNvSpPr txBox="1"/>
          <p:nvPr/>
        </p:nvSpPr>
        <p:spPr>
          <a:xfrm>
            <a:off x="0" y="676400"/>
            <a:ext cx="9144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Наскільки</a:t>
            </a:r>
            <a:r>
              <a:rPr lang="ru-RU" dirty="0"/>
              <a:t> Ви </a:t>
            </a:r>
            <a:r>
              <a:rPr lang="ru-RU" dirty="0" err="1"/>
              <a:t>задоволені</a:t>
            </a:r>
            <a:r>
              <a:rPr lang="ru-RU" dirty="0"/>
              <a:t> </a:t>
            </a:r>
            <a:r>
              <a:rPr lang="ru-RU" dirty="0" err="1"/>
              <a:t>навчанням</a:t>
            </a:r>
            <a:r>
              <a:rPr lang="ru-RU" dirty="0"/>
              <a:t> за </a:t>
            </a:r>
            <a:r>
              <a:rPr lang="ru-RU" dirty="0" err="1"/>
              <a:t>обраною</a:t>
            </a:r>
            <a:r>
              <a:rPr lang="ru-RU" dirty="0"/>
              <a:t> </a:t>
            </a:r>
            <a:r>
              <a:rPr lang="ru-RU" dirty="0" err="1"/>
              <a:t>освітньою</a:t>
            </a:r>
            <a:r>
              <a:rPr lang="ru-RU" dirty="0"/>
              <a:t> </a:t>
            </a:r>
            <a:r>
              <a:rPr lang="ru-RU" dirty="0" err="1"/>
              <a:t>програмою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2050" name="Picture 2" descr="Діаграма відповідей у Формах. Назва запитання: Наскільки Ви задоволені навчанням за обраною освітньою програмою?&#10;. Кількість відповідей: 9 відповідей.">
            <a:extLst>
              <a:ext uri="{FF2B5EF4-FFF2-40B4-BE49-F238E27FC236}">
                <a16:creationId xmlns:a16="http://schemas.microsoft.com/office/drawing/2014/main" id="{05F059C8-9EB6-4CD7-9B1B-0975909A44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" t="21847" r="2647" b="13391"/>
          <a:stretch/>
        </p:blipFill>
        <p:spPr bwMode="auto">
          <a:xfrm>
            <a:off x="421340" y="2196353"/>
            <a:ext cx="8301319" cy="28149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64660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84EAA3-CDD3-476F-B7EC-1E787E861A10}"/>
              </a:ext>
            </a:extLst>
          </p:cNvPr>
          <p:cNvSpPr txBox="1"/>
          <p:nvPr/>
        </p:nvSpPr>
        <p:spPr>
          <a:xfrm>
            <a:off x="0" y="659377"/>
            <a:ext cx="9144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зустрічається дублювання змісту навчального матеріалу дисциплін освітньої програми Вашої спеціальності?</a:t>
            </a:r>
          </a:p>
        </p:txBody>
      </p:sp>
      <p:pic>
        <p:nvPicPr>
          <p:cNvPr id="3074" name="Picture 2" descr="Діаграма відповідей у Формах. Назва запитання: Чи зустрічається дублювання змісту навчального матеріалу дисциплін освітньої програми Вашої спеціальності?&#10;. Кількість відповідей: 9 відповідей.">
            <a:extLst>
              <a:ext uri="{FF2B5EF4-FFF2-40B4-BE49-F238E27FC236}">
                <a16:creationId xmlns:a16="http://schemas.microsoft.com/office/drawing/2014/main" id="{8509BEE3-5C03-4A0B-9CBE-FEDED70EFD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3" t="33207" r="21175" b="9609"/>
          <a:stretch/>
        </p:blipFill>
        <p:spPr bwMode="auto">
          <a:xfrm>
            <a:off x="1165167" y="2675965"/>
            <a:ext cx="6813665" cy="2998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38399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7E3048-50B9-40A5-A655-3C8F8AE0272C}"/>
              </a:ext>
            </a:extLst>
          </p:cNvPr>
          <p:cNvSpPr txBox="1"/>
          <p:nvPr/>
        </p:nvSpPr>
        <p:spPr>
          <a:xfrm>
            <a:off x="0" y="708229"/>
            <a:ext cx="9144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Чи всі дисципліни, які Ви вивчаєте, необхідні для Вашої фахової діяльності та особистісного зростання?</a:t>
            </a:r>
          </a:p>
        </p:txBody>
      </p:sp>
      <p:pic>
        <p:nvPicPr>
          <p:cNvPr id="4098" name="Picture 2" descr="Діаграма відповідей у Формах. Назва запитання: Чи всі дисципліни, які Ви вивчаєте, необхідні для Вашої фахової діяльності та особистісного зростання?&#10;. Кількість відповідей: 9 відповідей.">
            <a:extLst>
              <a:ext uri="{FF2B5EF4-FFF2-40B4-BE49-F238E27FC236}">
                <a16:creationId xmlns:a16="http://schemas.microsoft.com/office/drawing/2014/main" id="{FF2265AE-B009-42EA-987F-4DCA7997A3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2" t="32380" r="20882" b="10112"/>
          <a:stretch/>
        </p:blipFill>
        <p:spPr bwMode="auto">
          <a:xfrm>
            <a:off x="1564069" y="2456327"/>
            <a:ext cx="6015861" cy="2671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17995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898129-0A3F-438F-ABD0-1FAE13A5D144}"/>
              </a:ext>
            </a:extLst>
          </p:cNvPr>
          <p:cNvSpPr txBox="1"/>
          <p:nvPr/>
        </p:nvSpPr>
        <p:spPr>
          <a:xfrm>
            <a:off x="0" y="704201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достатній</a:t>
            </a:r>
            <a:r>
              <a:rPr lang="ru-RU" dirty="0"/>
              <a:t>, на Вашу думку, </a:t>
            </a:r>
            <a:r>
              <a:rPr lang="ru-RU" dirty="0" err="1"/>
              <a:t>зміст</a:t>
            </a:r>
            <a:r>
              <a:rPr lang="ru-RU" dirty="0"/>
              <a:t> (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компонентів</a:t>
            </a:r>
            <a:r>
              <a:rPr lang="ru-RU" dirty="0"/>
              <a:t>, </a:t>
            </a:r>
            <a:r>
              <a:rPr lang="ru-RU" dirty="0" err="1"/>
              <a:t>дисциплін</a:t>
            </a:r>
            <a:r>
              <a:rPr lang="ru-RU" dirty="0"/>
              <a:t>) </a:t>
            </a:r>
            <a:r>
              <a:rPr lang="ru-RU" dirty="0" err="1"/>
              <a:t>освітньої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для </a:t>
            </a:r>
            <a:r>
              <a:rPr lang="ru-RU" dirty="0" err="1"/>
              <a:t>успішної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за </a:t>
            </a:r>
            <a:r>
              <a:rPr lang="ru-RU" dirty="0" err="1"/>
              <a:t>фахом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5122" name="Picture 2" descr="Діаграма відповідей у Формах. Назва запитання: Чи достатній, на Вашу думку, зміст (перелік компонентів, дисциплін) освітньої програми для успішної роботи за фахом?&#10;. Кількість відповідей: 9 відповідей.">
            <a:extLst>
              <a:ext uri="{FF2B5EF4-FFF2-40B4-BE49-F238E27FC236}">
                <a16:creationId xmlns:a16="http://schemas.microsoft.com/office/drawing/2014/main" id="{116A90BE-0A42-4FF8-A01A-8E1732F291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8" t="32812" r="20294" b="9247"/>
          <a:stretch/>
        </p:blipFill>
        <p:spPr bwMode="auto">
          <a:xfrm>
            <a:off x="1290706" y="2415830"/>
            <a:ext cx="6562587" cy="28691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05738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EECACF5-8E3A-45D0-A769-4C3BD937EE6F}"/>
              </a:ext>
            </a:extLst>
          </p:cNvPr>
          <p:cNvSpPr txBox="1"/>
          <p:nvPr/>
        </p:nvSpPr>
        <p:spPr>
          <a:xfrm>
            <a:off x="0" y="654440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800" b="1" i="1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Як Ви вважаєте, чи всі навчальні дисципліни, які Ви вивчаєте, необхідні для Вашої професійної діяльності?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9B8846-75E2-48D2-996F-1804F08147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5" t="30903" r="19669" b="12414"/>
          <a:stretch/>
        </p:blipFill>
        <p:spPr>
          <a:xfrm>
            <a:off x="1296463" y="2255257"/>
            <a:ext cx="6551073" cy="2711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2017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470</Words>
  <Application>Microsoft Office PowerPoint</Application>
  <PresentationFormat>Екран (4:3)</PresentationFormat>
  <Paragraphs>29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Результати анкетування здобувачів другого (магістерського) рівня вищої освіти щодо якості освітньо-професійної програми «Публічне управління та адміністрування»   2026р.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Лілія Шатило</cp:lastModifiedBy>
  <cp:revision>8</cp:revision>
  <dcterms:created xsi:type="dcterms:W3CDTF">2019-10-28T08:40:00Z</dcterms:created>
  <dcterms:modified xsi:type="dcterms:W3CDTF">2026-07-25T12:24:34Z</dcterms:modified>
</cp:coreProperties>
</file>