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5F70"/>
    <a:srgbClr val="8FD0F3"/>
    <a:srgbClr val="FEB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4"/>
    <p:restoredTop sz="95846"/>
  </p:normalViewPr>
  <p:slideViewPr>
    <p:cSldViewPr snapToGrid="0" snapToObjects="1">
      <p:cViewPr varScale="1">
        <p:scale>
          <a:sx n="85" d="100"/>
          <a:sy n="85" d="100"/>
        </p:scale>
        <p:origin x="71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Лілія Шатило" userId="1dfc6d7827872956" providerId="LiveId" clId="{706EBAA2-50AF-4169-95B8-88AF4F6B26AA}"/>
    <pc:docChg chg="undo custSel addSld delSld modSld">
      <pc:chgData name="Лілія Шатило" userId="1dfc6d7827872956" providerId="LiveId" clId="{706EBAA2-50AF-4169-95B8-88AF4F6B26AA}" dt="2026-07-08T11:24:39.380" v="353" actId="47"/>
      <pc:docMkLst>
        <pc:docMk/>
      </pc:docMkLst>
      <pc:sldChg chg="addSp delSp modSp mod">
        <pc:chgData name="Лілія Шатило" userId="1dfc6d7827872956" providerId="LiveId" clId="{706EBAA2-50AF-4169-95B8-88AF4F6B26AA}" dt="2026-07-08T10:27:25.200" v="39" actId="1076"/>
        <pc:sldMkLst>
          <pc:docMk/>
          <pc:sldMk cId="3491765352" sldId="256"/>
        </pc:sldMkLst>
        <pc:spChg chg="mod">
          <ac:chgData name="Лілія Шатило" userId="1dfc6d7827872956" providerId="LiveId" clId="{706EBAA2-50AF-4169-95B8-88AF4F6B26AA}" dt="2026-07-08T10:27:25.200" v="39" actId="1076"/>
          <ac:spMkLst>
            <pc:docMk/>
            <pc:sldMk cId="3491765352" sldId="256"/>
            <ac:spMk id="2" creationId="{A193D81A-5017-FA41-AFCF-DEC3B8DAB99A}"/>
          </ac:spMkLst>
        </pc:spChg>
        <pc:spChg chg="del">
          <ac:chgData name="Лілія Шатило" userId="1dfc6d7827872956" providerId="LiveId" clId="{706EBAA2-50AF-4169-95B8-88AF4F6B26AA}" dt="2026-07-08T10:25:12.216" v="7" actId="478"/>
          <ac:spMkLst>
            <pc:docMk/>
            <pc:sldMk cId="3491765352" sldId="256"/>
            <ac:spMk id="3" creationId="{0289A826-67F6-2740-A1D9-01905DE2216C}"/>
          </ac:spMkLst>
        </pc:spChg>
        <pc:spChg chg="add del mod">
          <ac:chgData name="Лілія Шатило" userId="1dfc6d7827872956" providerId="LiveId" clId="{706EBAA2-50AF-4169-95B8-88AF4F6B26AA}" dt="2026-07-08T10:25:26.173" v="10" actId="478"/>
          <ac:spMkLst>
            <pc:docMk/>
            <pc:sldMk cId="3491765352" sldId="256"/>
            <ac:spMk id="5" creationId="{D8B9CF06-4E51-4789-8C74-115E5F33214E}"/>
          </ac:spMkLst>
        </pc:spChg>
      </pc:sldChg>
      <pc:sldChg chg="addSp modSp new mod">
        <pc:chgData name="Лілія Шатило" userId="1dfc6d7827872956" providerId="LiveId" clId="{706EBAA2-50AF-4169-95B8-88AF4F6B26AA}" dt="2026-07-08T10:29:00.882" v="60" actId="114"/>
        <pc:sldMkLst>
          <pc:docMk/>
          <pc:sldMk cId="1198364384" sldId="257"/>
        </pc:sldMkLst>
        <pc:spChg chg="add mod">
          <ac:chgData name="Лілія Шатило" userId="1dfc6d7827872956" providerId="LiveId" clId="{706EBAA2-50AF-4169-95B8-88AF4F6B26AA}" dt="2026-07-08T10:29:00.882" v="60" actId="114"/>
          <ac:spMkLst>
            <pc:docMk/>
            <pc:sldMk cId="1198364384" sldId="257"/>
            <ac:spMk id="3" creationId="{086BE09B-6A20-4F79-A4B6-E7E2F001C8BA}"/>
          </ac:spMkLst>
        </pc:spChg>
      </pc:sldChg>
      <pc:sldChg chg="del">
        <pc:chgData name="Лілія Шатило" userId="1dfc6d7827872956" providerId="LiveId" clId="{706EBAA2-50AF-4169-95B8-88AF4F6B26AA}" dt="2026-07-08T10:24:51.651" v="0" actId="47"/>
        <pc:sldMkLst>
          <pc:docMk/>
          <pc:sldMk cId="2322813973" sldId="257"/>
        </pc:sldMkLst>
      </pc:sldChg>
      <pc:sldChg chg="del">
        <pc:chgData name="Лілія Шатило" userId="1dfc6d7827872956" providerId="LiveId" clId="{706EBAA2-50AF-4169-95B8-88AF4F6B26AA}" dt="2026-07-08T10:24:53.629" v="2" actId="47"/>
        <pc:sldMkLst>
          <pc:docMk/>
          <pc:sldMk cId="928318291" sldId="258"/>
        </pc:sldMkLst>
      </pc:sldChg>
      <pc:sldChg chg="addSp modSp new mod">
        <pc:chgData name="Лілія Шатило" userId="1dfc6d7827872956" providerId="LiveId" clId="{706EBAA2-50AF-4169-95B8-88AF4F6B26AA}" dt="2026-07-08T10:31:57.459" v="79" actId="114"/>
        <pc:sldMkLst>
          <pc:docMk/>
          <pc:sldMk cId="1310692242" sldId="258"/>
        </pc:sldMkLst>
        <pc:spChg chg="add mod">
          <ac:chgData name="Лілія Шатило" userId="1dfc6d7827872956" providerId="LiveId" clId="{706EBAA2-50AF-4169-95B8-88AF4F6B26AA}" dt="2026-07-08T10:31:57.459" v="79" actId="114"/>
          <ac:spMkLst>
            <pc:docMk/>
            <pc:sldMk cId="1310692242" sldId="258"/>
            <ac:spMk id="2" creationId="{580A4758-D0A5-463B-99A7-EE5506E218ED}"/>
          </ac:spMkLst>
        </pc:spChg>
        <pc:picChg chg="add mod modCrop">
          <ac:chgData name="Лілія Шатило" userId="1dfc6d7827872956" providerId="LiveId" clId="{706EBAA2-50AF-4169-95B8-88AF4F6B26AA}" dt="2026-07-08T10:31:30.262" v="72" actId="1440"/>
          <ac:picMkLst>
            <pc:docMk/>
            <pc:sldMk cId="1310692242" sldId="258"/>
            <ac:picMk id="4" creationId="{1E5B027C-FA8F-4BC4-A9C2-DD7E1B02CDA7}"/>
          </ac:picMkLst>
        </pc:picChg>
      </pc:sldChg>
      <pc:sldChg chg="addSp modSp new mod">
        <pc:chgData name="Лілія Шатило" userId="1dfc6d7827872956" providerId="LiveId" clId="{706EBAA2-50AF-4169-95B8-88AF4F6B26AA}" dt="2026-07-08T10:34:40.630" v="90"/>
        <pc:sldMkLst>
          <pc:docMk/>
          <pc:sldMk cId="1495895373" sldId="259"/>
        </pc:sldMkLst>
        <pc:spChg chg="add mod">
          <ac:chgData name="Лілія Шатило" userId="1dfc6d7827872956" providerId="LiveId" clId="{706EBAA2-50AF-4169-95B8-88AF4F6B26AA}" dt="2026-07-08T10:32:03.432" v="80" actId="108"/>
          <ac:spMkLst>
            <pc:docMk/>
            <pc:sldMk cId="1495895373" sldId="259"/>
            <ac:spMk id="2" creationId="{36A7A55E-08D4-4FD7-85D3-8D0929F16F68}"/>
          </ac:spMkLst>
        </pc:spChg>
        <pc:picChg chg="add mod modCrop">
          <ac:chgData name="Лілія Шатило" userId="1dfc6d7827872956" providerId="LiveId" clId="{706EBAA2-50AF-4169-95B8-88AF4F6B26AA}" dt="2026-07-08T10:34:40.630" v="90"/>
          <ac:picMkLst>
            <pc:docMk/>
            <pc:sldMk cId="1495895373" sldId="259"/>
            <ac:picMk id="4" creationId="{705B776B-BD14-4386-A514-C0FCA10E58D5}"/>
          </ac:picMkLst>
        </pc:picChg>
      </pc:sldChg>
      <pc:sldChg chg="del">
        <pc:chgData name="Лілія Шатило" userId="1dfc6d7827872956" providerId="LiveId" clId="{706EBAA2-50AF-4169-95B8-88AF4F6B26AA}" dt="2026-07-08T10:24:52.770" v="1" actId="47"/>
        <pc:sldMkLst>
          <pc:docMk/>
          <pc:sldMk cId="3295310681" sldId="259"/>
        </pc:sldMkLst>
      </pc:sldChg>
      <pc:sldChg chg="del">
        <pc:chgData name="Лілія Шатило" userId="1dfc6d7827872956" providerId="LiveId" clId="{706EBAA2-50AF-4169-95B8-88AF4F6B26AA}" dt="2026-07-08T10:24:54.379" v="3" actId="47"/>
        <pc:sldMkLst>
          <pc:docMk/>
          <pc:sldMk cId="1816198263" sldId="260"/>
        </pc:sldMkLst>
      </pc:sldChg>
      <pc:sldChg chg="addSp modSp new mod">
        <pc:chgData name="Лілія Шатило" userId="1dfc6d7827872956" providerId="LiveId" clId="{706EBAA2-50AF-4169-95B8-88AF4F6B26AA}" dt="2026-07-08T10:40:19.083" v="106" actId="1076"/>
        <pc:sldMkLst>
          <pc:docMk/>
          <pc:sldMk cId="2842797597" sldId="260"/>
        </pc:sldMkLst>
        <pc:spChg chg="add mod">
          <ac:chgData name="Лілія Шатило" userId="1dfc6d7827872956" providerId="LiveId" clId="{706EBAA2-50AF-4169-95B8-88AF4F6B26AA}" dt="2026-07-08T10:38:59.967" v="97" actId="20577"/>
          <ac:spMkLst>
            <pc:docMk/>
            <pc:sldMk cId="2842797597" sldId="260"/>
            <ac:spMk id="2" creationId="{9AEDAFF7-7497-4A5A-8363-45C579CFC9BA}"/>
          </ac:spMkLst>
        </pc:spChg>
        <pc:picChg chg="add mod modCrop">
          <ac:chgData name="Лілія Шатило" userId="1dfc6d7827872956" providerId="LiveId" clId="{706EBAA2-50AF-4169-95B8-88AF4F6B26AA}" dt="2026-07-08T10:40:19.083" v="106" actId="1076"/>
          <ac:picMkLst>
            <pc:docMk/>
            <pc:sldMk cId="2842797597" sldId="260"/>
            <ac:picMk id="4" creationId="{3D57756C-ECA5-4038-AE04-A824F0EED34F}"/>
          </ac:picMkLst>
        </pc:picChg>
      </pc:sldChg>
      <pc:sldChg chg="del">
        <pc:chgData name="Лілія Шатило" userId="1dfc6d7827872956" providerId="LiveId" clId="{706EBAA2-50AF-4169-95B8-88AF4F6B26AA}" dt="2026-07-08T10:24:55.133" v="4" actId="47"/>
        <pc:sldMkLst>
          <pc:docMk/>
          <pc:sldMk cId="3381856324" sldId="261"/>
        </pc:sldMkLst>
      </pc:sldChg>
      <pc:sldChg chg="addSp modSp new mod">
        <pc:chgData name="Лілія Шатило" userId="1dfc6d7827872956" providerId="LiveId" clId="{706EBAA2-50AF-4169-95B8-88AF4F6B26AA}" dt="2026-07-08T10:42:39.601" v="122" actId="1440"/>
        <pc:sldMkLst>
          <pc:docMk/>
          <pc:sldMk cId="3656262243" sldId="261"/>
        </pc:sldMkLst>
        <pc:spChg chg="add mod">
          <ac:chgData name="Лілія Шатило" userId="1dfc6d7827872956" providerId="LiveId" clId="{706EBAA2-50AF-4169-95B8-88AF4F6B26AA}" dt="2026-07-08T10:40:47.142" v="111" actId="108"/>
          <ac:spMkLst>
            <pc:docMk/>
            <pc:sldMk cId="3656262243" sldId="261"/>
            <ac:spMk id="2" creationId="{5D071DE7-2641-4DA1-B425-223C5C1424FC}"/>
          </ac:spMkLst>
        </pc:spChg>
        <pc:picChg chg="add mod modCrop">
          <ac:chgData name="Лілія Шатило" userId="1dfc6d7827872956" providerId="LiveId" clId="{706EBAA2-50AF-4169-95B8-88AF4F6B26AA}" dt="2026-07-08T10:42:39.601" v="122" actId="1440"/>
          <ac:picMkLst>
            <pc:docMk/>
            <pc:sldMk cId="3656262243" sldId="261"/>
            <ac:picMk id="4" creationId="{35A6D8E8-891C-4501-86DF-3C3B95F1384E}"/>
          </ac:picMkLst>
        </pc:picChg>
      </pc:sldChg>
      <pc:sldChg chg="addSp modSp new mod">
        <pc:chgData name="Лілія Шатило" userId="1dfc6d7827872956" providerId="LiveId" clId="{706EBAA2-50AF-4169-95B8-88AF4F6B26AA}" dt="2026-07-08T10:45:18.003" v="138" actId="1440"/>
        <pc:sldMkLst>
          <pc:docMk/>
          <pc:sldMk cId="2931173598" sldId="262"/>
        </pc:sldMkLst>
        <pc:spChg chg="add mod">
          <ac:chgData name="Лілія Шатило" userId="1dfc6d7827872956" providerId="LiveId" clId="{706EBAA2-50AF-4169-95B8-88AF4F6B26AA}" dt="2026-07-08T10:43:15.963" v="128" actId="108"/>
          <ac:spMkLst>
            <pc:docMk/>
            <pc:sldMk cId="2931173598" sldId="262"/>
            <ac:spMk id="2" creationId="{E42F7A57-E464-49EB-9DD7-429E0DB6B570}"/>
          </ac:spMkLst>
        </pc:spChg>
        <pc:picChg chg="add mod modCrop">
          <ac:chgData name="Лілія Шатило" userId="1dfc6d7827872956" providerId="LiveId" clId="{706EBAA2-50AF-4169-95B8-88AF4F6B26AA}" dt="2026-07-08T10:45:18.003" v="138" actId="1440"/>
          <ac:picMkLst>
            <pc:docMk/>
            <pc:sldMk cId="2931173598" sldId="262"/>
            <ac:picMk id="4" creationId="{228D1EDF-3964-4E5B-817F-D37E811AFCB4}"/>
          </ac:picMkLst>
        </pc:picChg>
      </pc:sldChg>
      <pc:sldChg chg="del">
        <pc:chgData name="Лілія Шатило" userId="1dfc6d7827872956" providerId="LiveId" clId="{706EBAA2-50AF-4169-95B8-88AF4F6B26AA}" dt="2026-07-08T10:24:55.846" v="5" actId="47"/>
        <pc:sldMkLst>
          <pc:docMk/>
          <pc:sldMk cId="944988881" sldId="263"/>
        </pc:sldMkLst>
      </pc:sldChg>
      <pc:sldChg chg="addSp modSp new mod">
        <pc:chgData name="Лілія Шатило" userId="1dfc6d7827872956" providerId="LiveId" clId="{706EBAA2-50AF-4169-95B8-88AF4F6B26AA}" dt="2026-07-08T10:47:38.392" v="154" actId="1440"/>
        <pc:sldMkLst>
          <pc:docMk/>
          <pc:sldMk cId="4032467279" sldId="263"/>
        </pc:sldMkLst>
        <pc:spChg chg="add mod">
          <ac:chgData name="Лілія Шатило" userId="1dfc6d7827872956" providerId="LiveId" clId="{706EBAA2-50AF-4169-95B8-88AF4F6B26AA}" dt="2026-07-08T10:47:01.373" v="144" actId="1076"/>
          <ac:spMkLst>
            <pc:docMk/>
            <pc:sldMk cId="4032467279" sldId="263"/>
            <ac:spMk id="2" creationId="{17643C65-0A9A-4B04-BFCC-DBCB0E54F01F}"/>
          </ac:spMkLst>
        </pc:spChg>
        <pc:picChg chg="add mod modCrop">
          <ac:chgData name="Лілія Шатило" userId="1dfc6d7827872956" providerId="LiveId" clId="{706EBAA2-50AF-4169-95B8-88AF4F6B26AA}" dt="2026-07-08T10:47:38.392" v="154" actId="1440"/>
          <ac:picMkLst>
            <pc:docMk/>
            <pc:sldMk cId="4032467279" sldId="263"/>
            <ac:picMk id="4" creationId="{353355D9-1E19-4CB3-B5B0-1ED3195E8697}"/>
          </ac:picMkLst>
        </pc:picChg>
      </pc:sldChg>
      <pc:sldChg chg="addSp modSp new mod">
        <pc:chgData name="Лілія Шатило" userId="1dfc6d7827872956" providerId="LiveId" clId="{706EBAA2-50AF-4169-95B8-88AF4F6B26AA}" dt="2026-07-08T10:48:25.532" v="160"/>
        <pc:sldMkLst>
          <pc:docMk/>
          <pc:sldMk cId="3016440969" sldId="264"/>
        </pc:sldMkLst>
        <pc:spChg chg="add mod">
          <ac:chgData name="Лілія Шатило" userId="1dfc6d7827872956" providerId="LiveId" clId="{706EBAA2-50AF-4169-95B8-88AF4F6B26AA}" dt="2026-07-08T10:48:08.576" v="159" actId="108"/>
          <ac:spMkLst>
            <pc:docMk/>
            <pc:sldMk cId="3016440969" sldId="264"/>
            <ac:spMk id="2" creationId="{7FFBAA32-7F66-4F2F-BC97-CD21F74A1CD3}"/>
          </ac:spMkLst>
        </pc:spChg>
        <pc:picChg chg="add mod">
          <ac:chgData name="Лілія Шатило" userId="1dfc6d7827872956" providerId="LiveId" clId="{706EBAA2-50AF-4169-95B8-88AF4F6B26AA}" dt="2026-07-08T10:48:25.532" v="160"/>
          <ac:picMkLst>
            <pc:docMk/>
            <pc:sldMk cId="3016440969" sldId="264"/>
            <ac:picMk id="3" creationId="{946FBB31-F9EF-4ACD-88AB-4DC8DE3A27E0}"/>
          </ac:picMkLst>
        </pc:picChg>
      </pc:sldChg>
      <pc:sldChg chg="addSp modSp new mod">
        <pc:chgData name="Лілія Шатило" userId="1dfc6d7827872956" providerId="LiveId" clId="{706EBAA2-50AF-4169-95B8-88AF4F6B26AA}" dt="2026-07-08T10:49:34.693" v="167"/>
        <pc:sldMkLst>
          <pc:docMk/>
          <pc:sldMk cId="2480532627" sldId="265"/>
        </pc:sldMkLst>
        <pc:spChg chg="add mod">
          <ac:chgData name="Лілія Шатило" userId="1dfc6d7827872956" providerId="LiveId" clId="{706EBAA2-50AF-4169-95B8-88AF4F6B26AA}" dt="2026-07-08T10:49:12.220" v="166" actId="108"/>
          <ac:spMkLst>
            <pc:docMk/>
            <pc:sldMk cId="2480532627" sldId="265"/>
            <ac:spMk id="2" creationId="{46D286D8-35B1-4DAA-B236-45BF0FFB4110}"/>
          </ac:spMkLst>
        </pc:spChg>
        <pc:picChg chg="add mod">
          <ac:chgData name="Лілія Шатило" userId="1dfc6d7827872956" providerId="LiveId" clId="{706EBAA2-50AF-4169-95B8-88AF4F6B26AA}" dt="2026-07-08T10:49:34.693" v="167"/>
          <ac:picMkLst>
            <pc:docMk/>
            <pc:sldMk cId="2480532627" sldId="265"/>
            <ac:picMk id="3" creationId="{709ED6D1-E9F3-4BD0-A534-EF407824342F}"/>
          </ac:picMkLst>
        </pc:picChg>
      </pc:sldChg>
      <pc:sldChg chg="addSp modSp new mod">
        <pc:chgData name="Лілія Шатило" userId="1dfc6d7827872956" providerId="LiveId" clId="{706EBAA2-50AF-4169-95B8-88AF4F6B26AA}" dt="2026-07-08T10:50:28.898" v="173"/>
        <pc:sldMkLst>
          <pc:docMk/>
          <pc:sldMk cId="22535800" sldId="266"/>
        </pc:sldMkLst>
        <pc:spChg chg="add mod">
          <ac:chgData name="Лілія Шатило" userId="1dfc6d7827872956" providerId="LiveId" clId="{706EBAA2-50AF-4169-95B8-88AF4F6B26AA}" dt="2026-07-08T10:50:09.198" v="172" actId="108"/>
          <ac:spMkLst>
            <pc:docMk/>
            <pc:sldMk cId="22535800" sldId="266"/>
            <ac:spMk id="2" creationId="{209EC8CE-1AC6-4DF7-AF01-2C1A20645BF3}"/>
          </ac:spMkLst>
        </pc:spChg>
        <pc:picChg chg="add mod">
          <ac:chgData name="Лілія Шатило" userId="1dfc6d7827872956" providerId="LiveId" clId="{706EBAA2-50AF-4169-95B8-88AF4F6B26AA}" dt="2026-07-08T10:50:28.898" v="173"/>
          <ac:picMkLst>
            <pc:docMk/>
            <pc:sldMk cId="22535800" sldId="266"/>
            <ac:picMk id="3" creationId="{F53A9403-E28C-4444-B519-EA243E51827F}"/>
          </ac:picMkLst>
        </pc:picChg>
      </pc:sldChg>
      <pc:sldChg chg="addSp modSp new mod">
        <pc:chgData name="Лілія Шатило" userId="1dfc6d7827872956" providerId="LiveId" clId="{706EBAA2-50AF-4169-95B8-88AF4F6B26AA}" dt="2026-07-08T10:52:52.014" v="188" actId="1440"/>
        <pc:sldMkLst>
          <pc:docMk/>
          <pc:sldMk cId="1425506911" sldId="267"/>
        </pc:sldMkLst>
        <pc:spChg chg="add mod">
          <ac:chgData name="Лілія Шатило" userId="1dfc6d7827872956" providerId="LiveId" clId="{706EBAA2-50AF-4169-95B8-88AF4F6B26AA}" dt="2026-07-08T10:50:58.392" v="179" actId="108"/>
          <ac:spMkLst>
            <pc:docMk/>
            <pc:sldMk cId="1425506911" sldId="267"/>
            <ac:spMk id="2" creationId="{080A7FC3-A66F-47A2-BB6E-54CF8DC5257A}"/>
          </ac:spMkLst>
        </pc:spChg>
        <pc:picChg chg="add mod modCrop">
          <ac:chgData name="Лілія Шатило" userId="1dfc6d7827872956" providerId="LiveId" clId="{706EBAA2-50AF-4169-95B8-88AF4F6B26AA}" dt="2026-07-08T10:52:52.014" v="188" actId="1440"/>
          <ac:picMkLst>
            <pc:docMk/>
            <pc:sldMk cId="1425506911" sldId="267"/>
            <ac:picMk id="4" creationId="{14943DCE-AF3A-4BA6-81E6-82EC9ED0B2D5}"/>
          </ac:picMkLst>
        </pc:picChg>
      </pc:sldChg>
      <pc:sldChg chg="addSp modSp new mod">
        <pc:chgData name="Лілія Шатило" userId="1dfc6d7827872956" providerId="LiveId" clId="{706EBAA2-50AF-4169-95B8-88AF4F6B26AA}" dt="2026-07-08T10:56:20.684" v="202" actId="1440"/>
        <pc:sldMkLst>
          <pc:docMk/>
          <pc:sldMk cId="4075756265" sldId="268"/>
        </pc:sldMkLst>
        <pc:spChg chg="add mod">
          <ac:chgData name="Лілія Шатило" userId="1dfc6d7827872956" providerId="LiveId" clId="{706EBAA2-50AF-4169-95B8-88AF4F6B26AA}" dt="2026-07-08T10:53:26.034" v="194" actId="108"/>
          <ac:spMkLst>
            <pc:docMk/>
            <pc:sldMk cId="4075756265" sldId="268"/>
            <ac:spMk id="2" creationId="{7B25D93F-6A5E-4FE2-A050-56D84119DB54}"/>
          </ac:spMkLst>
        </pc:spChg>
        <pc:picChg chg="add mod modCrop">
          <ac:chgData name="Лілія Шатило" userId="1dfc6d7827872956" providerId="LiveId" clId="{706EBAA2-50AF-4169-95B8-88AF4F6B26AA}" dt="2026-07-08T10:56:20.684" v="202" actId="1440"/>
          <ac:picMkLst>
            <pc:docMk/>
            <pc:sldMk cId="4075756265" sldId="268"/>
            <ac:picMk id="4" creationId="{236C37DA-F943-45B3-B679-222E73DE051A}"/>
          </ac:picMkLst>
        </pc:picChg>
      </pc:sldChg>
      <pc:sldChg chg="addSp modSp new mod">
        <pc:chgData name="Лілія Шатило" userId="1dfc6d7827872956" providerId="LiveId" clId="{706EBAA2-50AF-4169-95B8-88AF4F6B26AA}" dt="2026-07-08T10:57:52.519" v="210" actId="1076"/>
        <pc:sldMkLst>
          <pc:docMk/>
          <pc:sldMk cId="3819396739" sldId="269"/>
        </pc:sldMkLst>
        <pc:spChg chg="add mod">
          <ac:chgData name="Лілія Шатило" userId="1dfc6d7827872956" providerId="LiveId" clId="{706EBAA2-50AF-4169-95B8-88AF4F6B26AA}" dt="2026-07-08T10:57:07.791" v="208" actId="108"/>
          <ac:spMkLst>
            <pc:docMk/>
            <pc:sldMk cId="3819396739" sldId="269"/>
            <ac:spMk id="2" creationId="{C6F96D8E-0141-4EFA-8B4B-614D421D30A3}"/>
          </ac:spMkLst>
        </pc:spChg>
        <pc:picChg chg="add mod">
          <ac:chgData name="Лілія Шатило" userId="1dfc6d7827872956" providerId="LiveId" clId="{706EBAA2-50AF-4169-95B8-88AF4F6B26AA}" dt="2026-07-08T10:57:52.519" v="210" actId="1076"/>
          <ac:picMkLst>
            <pc:docMk/>
            <pc:sldMk cId="3819396739" sldId="269"/>
            <ac:picMk id="3" creationId="{FE89085B-7F3F-4E94-9CD0-B8753F5B618C}"/>
          </ac:picMkLst>
        </pc:picChg>
      </pc:sldChg>
      <pc:sldChg chg="addSp modSp new mod">
        <pc:chgData name="Лілія Шатило" userId="1dfc6d7827872956" providerId="LiveId" clId="{706EBAA2-50AF-4169-95B8-88AF4F6B26AA}" dt="2026-07-08T11:00:28.243" v="223" actId="1440"/>
        <pc:sldMkLst>
          <pc:docMk/>
          <pc:sldMk cId="1445777336" sldId="270"/>
        </pc:sldMkLst>
        <pc:spChg chg="add mod">
          <ac:chgData name="Лілія Шатило" userId="1dfc6d7827872956" providerId="LiveId" clId="{706EBAA2-50AF-4169-95B8-88AF4F6B26AA}" dt="2026-07-08T10:58:30.925" v="216" actId="108"/>
          <ac:spMkLst>
            <pc:docMk/>
            <pc:sldMk cId="1445777336" sldId="270"/>
            <ac:spMk id="2" creationId="{9335E080-1782-4372-A2B3-A03568BA5DC2}"/>
          </ac:spMkLst>
        </pc:spChg>
        <pc:picChg chg="add mod modCrop">
          <ac:chgData name="Лілія Шатило" userId="1dfc6d7827872956" providerId="LiveId" clId="{706EBAA2-50AF-4169-95B8-88AF4F6B26AA}" dt="2026-07-08T11:00:28.243" v="223" actId="1440"/>
          <ac:picMkLst>
            <pc:docMk/>
            <pc:sldMk cId="1445777336" sldId="270"/>
            <ac:picMk id="4" creationId="{54E68B6C-11E3-40B8-9CF6-EB3EAC047E56}"/>
          </ac:picMkLst>
        </pc:picChg>
      </pc:sldChg>
      <pc:sldChg chg="addSp modSp new mod">
        <pc:chgData name="Лілія Шатило" userId="1dfc6d7827872956" providerId="LiveId" clId="{706EBAA2-50AF-4169-95B8-88AF4F6B26AA}" dt="2026-07-08T11:03:06.439" v="237" actId="1440"/>
        <pc:sldMkLst>
          <pc:docMk/>
          <pc:sldMk cId="2144916631" sldId="271"/>
        </pc:sldMkLst>
        <pc:spChg chg="add mod">
          <ac:chgData name="Лілія Шатило" userId="1dfc6d7827872956" providerId="LiveId" clId="{706EBAA2-50AF-4169-95B8-88AF4F6B26AA}" dt="2026-07-08T11:01:06.825" v="229" actId="108"/>
          <ac:spMkLst>
            <pc:docMk/>
            <pc:sldMk cId="2144916631" sldId="271"/>
            <ac:spMk id="2" creationId="{0AEBDF19-620F-4F59-B9AC-ABBD4199C961}"/>
          </ac:spMkLst>
        </pc:spChg>
        <pc:picChg chg="add mod modCrop">
          <ac:chgData name="Лілія Шатило" userId="1dfc6d7827872956" providerId="LiveId" clId="{706EBAA2-50AF-4169-95B8-88AF4F6B26AA}" dt="2026-07-08T11:03:06.439" v="237" actId="1440"/>
          <ac:picMkLst>
            <pc:docMk/>
            <pc:sldMk cId="2144916631" sldId="271"/>
            <ac:picMk id="4" creationId="{660666F5-F962-4742-A635-45133FB4F70F}"/>
          </ac:picMkLst>
        </pc:picChg>
      </pc:sldChg>
      <pc:sldChg chg="addSp modSp new mod">
        <pc:chgData name="Лілія Шатило" userId="1dfc6d7827872956" providerId="LiveId" clId="{706EBAA2-50AF-4169-95B8-88AF4F6B26AA}" dt="2026-07-08T11:06:06.244" v="251" actId="1440"/>
        <pc:sldMkLst>
          <pc:docMk/>
          <pc:sldMk cId="1927940961" sldId="272"/>
        </pc:sldMkLst>
        <pc:spChg chg="add mod">
          <ac:chgData name="Лілія Шатило" userId="1dfc6d7827872956" providerId="LiveId" clId="{706EBAA2-50AF-4169-95B8-88AF4F6B26AA}" dt="2026-07-08T11:03:40.744" v="243" actId="108"/>
          <ac:spMkLst>
            <pc:docMk/>
            <pc:sldMk cId="1927940961" sldId="272"/>
            <ac:spMk id="2" creationId="{1D17E374-FFB4-40EA-8A93-BF91F2AF8DF0}"/>
          </ac:spMkLst>
        </pc:spChg>
        <pc:picChg chg="add mod modCrop">
          <ac:chgData name="Лілія Шатило" userId="1dfc6d7827872956" providerId="LiveId" clId="{706EBAA2-50AF-4169-95B8-88AF4F6B26AA}" dt="2026-07-08T11:06:06.244" v="251" actId="1440"/>
          <ac:picMkLst>
            <pc:docMk/>
            <pc:sldMk cId="1927940961" sldId="272"/>
            <ac:picMk id="4" creationId="{BAE72ADE-AD3E-4011-95B0-D6F7E4037733}"/>
          </ac:picMkLst>
        </pc:picChg>
      </pc:sldChg>
      <pc:sldChg chg="addSp modSp new mod">
        <pc:chgData name="Лілія Шатило" userId="1dfc6d7827872956" providerId="LiveId" clId="{706EBAA2-50AF-4169-95B8-88AF4F6B26AA}" dt="2026-07-08T11:10:44.563" v="266" actId="1440"/>
        <pc:sldMkLst>
          <pc:docMk/>
          <pc:sldMk cId="3596069111" sldId="273"/>
        </pc:sldMkLst>
        <pc:spChg chg="add mod">
          <ac:chgData name="Лілія Шатило" userId="1dfc6d7827872956" providerId="LiveId" clId="{706EBAA2-50AF-4169-95B8-88AF4F6B26AA}" dt="2026-07-08T11:08:27.130" v="258" actId="108"/>
          <ac:spMkLst>
            <pc:docMk/>
            <pc:sldMk cId="3596069111" sldId="273"/>
            <ac:spMk id="2" creationId="{385A1355-B464-4AF5-B8D9-40D9B924E84A}"/>
          </ac:spMkLst>
        </pc:spChg>
        <pc:picChg chg="add mod modCrop">
          <ac:chgData name="Лілія Шатило" userId="1dfc6d7827872956" providerId="LiveId" clId="{706EBAA2-50AF-4169-95B8-88AF4F6B26AA}" dt="2026-07-08T11:10:44.563" v="266" actId="1440"/>
          <ac:picMkLst>
            <pc:docMk/>
            <pc:sldMk cId="3596069111" sldId="273"/>
            <ac:picMk id="4" creationId="{4E5AEA8D-DBE8-4507-87D1-6C27D27382A6}"/>
          </ac:picMkLst>
        </pc:picChg>
      </pc:sldChg>
      <pc:sldChg chg="addSp modSp new mod">
        <pc:chgData name="Лілія Шатило" userId="1dfc6d7827872956" providerId="LiveId" clId="{706EBAA2-50AF-4169-95B8-88AF4F6B26AA}" dt="2026-07-08T11:12:07.373" v="274" actId="1076"/>
        <pc:sldMkLst>
          <pc:docMk/>
          <pc:sldMk cId="2269708392" sldId="274"/>
        </pc:sldMkLst>
        <pc:spChg chg="add mod">
          <ac:chgData name="Лілія Шатило" userId="1dfc6d7827872956" providerId="LiveId" clId="{706EBAA2-50AF-4169-95B8-88AF4F6B26AA}" dt="2026-07-08T11:11:23.661" v="272" actId="108"/>
          <ac:spMkLst>
            <pc:docMk/>
            <pc:sldMk cId="2269708392" sldId="274"/>
            <ac:spMk id="2" creationId="{63558CEE-5270-4FB7-B334-6CDB8429538A}"/>
          </ac:spMkLst>
        </pc:spChg>
        <pc:picChg chg="add mod">
          <ac:chgData name="Лілія Шатило" userId="1dfc6d7827872956" providerId="LiveId" clId="{706EBAA2-50AF-4169-95B8-88AF4F6B26AA}" dt="2026-07-08T11:12:07.373" v="274" actId="1076"/>
          <ac:picMkLst>
            <pc:docMk/>
            <pc:sldMk cId="2269708392" sldId="274"/>
            <ac:picMk id="3" creationId="{370610D1-3E1E-4551-9662-8A0D5ECA8823}"/>
          </ac:picMkLst>
        </pc:picChg>
      </pc:sldChg>
      <pc:sldChg chg="addSp modSp new mod">
        <pc:chgData name="Лілія Шатило" userId="1dfc6d7827872956" providerId="LiveId" clId="{706EBAA2-50AF-4169-95B8-88AF4F6B26AA}" dt="2026-07-08T11:15:29.641" v="288" actId="1440"/>
        <pc:sldMkLst>
          <pc:docMk/>
          <pc:sldMk cId="1658476856" sldId="275"/>
        </pc:sldMkLst>
        <pc:spChg chg="add mod">
          <ac:chgData name="Лілія Шатило" userId="1dfc6d7827872956" providerId="LiveId" clId="{706EBAA2-50AF-4169-95B8-88AF4F6B26AA}" dt="2026-07-08T11:13:05.887" v="280" actId="108"/>
          <ac:spMkLst>
            <pc:docMk/>
            <pc:sldMk cId="1658476856" sldId="275"/>
            <ac:spMk id="2" creationId="{9D29ACDF-AF99-40D8-8E71-6B6CEDADC7FB}"/>
          </ac:spMkLst>
        </pc:spChg>
        <pc:picChg chg="add mod modCrop">
          <ac:chgData name="Лілія Шатило" userId="1dfc6d7827872956" providerId="LiveId" clId="{706EBAA2-50AF-4169-95B8-88AF4F6B26AA}" dt="2026-07-08T11:15:29.641" v="288" actId="1440"/>
          <ac:picMkLst>
            <pc:docMk/>
            <pc:sldMk cId="1658476856" sldId="275"/>
            <ac:picMk id="4" creationId="{27B7F395-1737-4B3D-9469-A69B98C0E0F4}"/>
          </ac:picMkLst>
        </pc:picChg>
      </pc:sldChg>
      <pc:sldChg chg="addSp modSp new mod">
        <pc:chgData name="Лілія Шатило" userId="1dfc6d7827872956" providerId="LiveId" clId="{706EBAA2-50AF-4169-95B8-88AF4F6B26AA}" dt="2026-07-08T11:16:28.296" v="296"/>
        <pc:sldMkLst>
          <pc:docMk/>
          <pc:sldMk cId="1257004816" sldId="276"/>
        </pc:sldMkLst>
        <pc:spChg chg="add mod">
          <ac:chgData name="Лілія Шатило" userId="1dfc6d7827872956" providerId="LiveId" clId="{706EBAA2-50AF-4169-95B8-88AF4F6B26AA}" dt="2026-07-08T11:16:10.196" v="295" actId="108"/>
          <ac:spMkLst>
            <pc:docMk/>
            <pc:sldMk cId="1257004816" sldId="276"/>
            <ac:spMk id="2" creationId="{F74B89D9-7B3B-417E-8797-8EDC097F9792}"/>
          </ac:spMkLst>
        </pc:spChg>
        <pc:picChg chg="add mod">
          <ac:chgData name="Лілія Шатило" userId="1dfc6d7827872956" providerId="LiveId" clId="{706EBAA2-50AF-4169-95B8-88AF4F6B26AA}" dt="2026-07-08T11:16:28.296" v="296"/>
          <ac:picMkLst>
            <pc:docMk/>
            <pc:sldMk cId="1257004816" sldId="276"/>
            <ac:picMk id="3" creationId="{5ECB01A5-CA17-4393-B321-6062E6DB24E1}"/>
          </ac:picMkLst>
        </pc:picChg>
      </pc:sldChg>
      <pc:sldChg chg="addSp modSp new mod">
        <pc:chgData name="Лілія Шатило" userId="1dfc6d7827872956" providerId="LiveId" clId="{706EBAA2-50AF-4169-95B8-88AF4F6B26AA}" dt="2026-07-08T11:19:07.318" v="312" actId="1440"/>
        <pc:sldMkLst>
          <pc:docMk/>
          <pc:sldMk cId="1894179365" sldId="277"/>
        </pc:sldMkLst>
        <pc:spChg chg="add mod">
          <ac:chgData name="Лілія Шатило" userId="1dfc6d7827872956" providerId="LiveId" clId="{706EBAA2-50AF-4169-95B8-88AF4F6B26AA}" dt="2026-07-08T11:17:05.202" v="302" actId="108"/>
          <ac:spMkLst>
            <pc:docMk/>
            <pc:sldMk cId="1894179365" sldId="277"/>
            <ac:spMk id="2" creationId="{ACFE422B-9431-4365-B030-1F2B49C6E08C}"/>
          </ac:spMkLst>
        </pc:spChg>
        <pc:picChg chg="add mod modCrop">
          <ac:chgData name="Лілія Шатило" userId="1dfc6d7827872956" providerId="LiveId" clId="{706EBAA2-50AF-4169-95B8-88AF4F6B26AA}" dt="2026-07-08T11:19:07.318" v="312" actId="1440"/>
          <ac:picMkLst>
            <pc:docMk/>
            <pc:sldMk cId="1894179365" sldId="277"/>
            <ac:picMk id="4" creationId="{94F22434-07C8-4AEA-B459-88151FD9FF9B}"/>
          </ac:picMkLst>
        </pc:picChg>
      </pc:sldChg>
      <pc:sldChg chg="addSp modSp new mod">
        <pc:chgData name="Лілія Шатило" userId="1dfc6d7827872956" providerId="LiveId" clId="{706EBAA2-50AF-4169-95B8-88AF4F6B26AA}" dt="2026-07-08T11:20:13.953" v="320" actId="1076"/>
        <pc:sldMkLst>
          <pc:docMk/>
          <pc:sldMk cId="1246246443" sldId="278"/>
        </pc:sldMkLst>
        <pc:spChg chg="add mod">
          <ac:chgData name="Лілія Шатило" userId="1dfc6d7827872956" providerId="LiveId" clId="{706EBAA2-50AF-4169-95B8-88AF4F6B26AA}" dt="2026-07-08T11:19:50.185" v="318" actId="108"/>
          <ac:spMkLst>
            <pc:docMk/>
            <pc:sldMk cId="1246246443" sldId="278"/>
            <ac:spMk id="2" creationId="{3746A2A0-B63B-4E9A-8AA4-044DC2635302}"/>
          </ac:spMkLst>
        </pc:spChg>
        <pc:picChg chg="add mod">
          <ac:chgData name="Лілія Шатило" userId="1dfc6d7827872956" providerId="LiveId" clId="{706EBAA2-50AF-4169-95B8-88AF4F6B26AA}" dt="2026-07-08T11:20:13.953" v="320" actId="1076"/>
          <ac:picMkLst>
            <pc:docMk/>
            <pc:sldMk cId="1246246443" sldId="278"/>
            <ac:picMk id="3" creationId="{965FCCA3-0700-4151-8D56-05FA167AF3D2}"/>
          </ac:picMkLst>
        </pc:picChg>
      </pc:sldChg>
      <pc:sldChg chg="addSp modSp new mod">
        <pc:chgData name="Лілія Шатило" userId="1dfc6d7827872956" providerId="LiveId" clId="{706EBAA2-50AF-4169-95B8-88AF4F6B26AA}" dt="2026-07-08T11:22:41.564" v="336" actId="1440"/>
        <pc:sldMkLst>
          <pc:docMk/>
          <pc:sldMk cId="1984153482" sldId="279"/>
        </pc:sldMkLst>
        <pc:spChg chg="add mod">
          <ac:chgData name="Лілія Шатило" userId="1dfc6d7827872956" providerId="LiveId" clId="{706EBAA2-50AF-4169-95B8-88AF4F6B26AA}" dt="2026-07-08T11:20:52.611" v="326" actId="108"/>
          <ac:spMkLst>
            <pc:docMk/>
            <pc:sldMk cId="1984153482" sldId="279"/>
            <ac:spMk id="2" creationId="{911BAFB0-A976-41C6-828F-7120835CD203}"/>
          </ac:spMkLst>
        </pc:spChg>
        <pc:picChg chg="add mod modCrop">
          <ac:chgData name="Лілія Шатило" userId="1dfc6d7827872956" providerId="LiveId" clId="{706EBAA2-50AF-4169-95B8-88AF4F6B26AA}" dt="2026-07-08T11:22:41.564" v="336" actId="1440"/>
          <ac:picMkLst>
            <pc:docMk/>
            <pc:sldMk cId="1984153482" sldId="279"/>
            <ac:picMk id="4" creationId="{7B2F83D2-DEA9-4B33-970E-B04920B6447E}"/>
          </ac:picMkLst>
        </pc:picChg>
      </pc:sldChg>
      <pc:sldChg chg="addSp modSp new mod">
        <pc:chgData name="Лілія Шатило" userId="1dfc6d7827872956" providerId="LiveId" clId="{706EBAA2-50AF-4169-95B8-88AF4F6B26AA}" dt="2026-07-08T11:23:31.983" v="344" actId="1076"/>
        <pc:sldMkLst>
          <pc:docMk/>
          <pc:sldMk cId="1593818941" sldId="280"/>
        </pc:sldMkLst>
        <pc:spChg chg="add mod">
          <ac:chgData name="Лілія Шатило" userId="1dfc6d7827872956" providerId="LiveId" clId="{706EBAA2-50AF-4169-95B8-88AF4F6B26AA}" dt="2026-07-08T11:23:15.646" v="342" actId="108"/>
          <ac:spMkLst>
            <pc:docMk/>
            <pc:sldMk cId="1593818941" sldId="280"/>
            <ac:spMk id="2" creationId="{FA2A647E-479D-44B3-AFCD-675BC1273145}"/>
          </ac:spMkLst>
        </pc:spChg>
        <pc:picChg chg="add mod">
          <ac:chgData name="Лілія Шатило" userId="1dfc6d7827872956" providerId="LiveId" clId="{706EBAA2-50AF-4169-95B8-88AF4F6B26AA}" dt="2026-07-08T11:23:31.983" v="344" actId="1076"/>
          <ac:picMkLst>
            <pc:docMk/>
            <pc:sldMk cId="1593818941" sldId="280"/>
            <ac:picMk id="3" creationId="{5CB8DC1A-04D6-46D1-836B-9E62002D4662}"/>
          </ac:picMkLst>
        </pc:picChg>
      </pc:sldChg>
      <pc:sldChg chg="addSp modSp new mod">
        <pc:chgData name="Лілія Шатило" userId="1dfc6d7827872956" providerId="LiveId" clId="{706EBAA2-50AF-4169-95B8-88AF4F6B26AA}" dt="2026-07-08T11:24:21.946" v="351"/>
        <pc:sldMkLst>
          <pc:docMk/>
          <pc:sldMk cId="1382044639" sldId="281"/>
        </pc:sldMkLst>
        <pc:spChg chg="add mod">
          <ac:chgData name="Лілія Шатило" userId="1dfc6d7827872956" providerId="LiveId" clId="{706EBAA2-50AF-4169-95B8-88AF4F6B26AA}" dt="2026-07-08T11:24:05.703" v="350" actId="108"/>
          <ac:spMkLst>
            <pc:docMk/>
            <pc:sldMk cId="1382044639" sldId="281"/>
            <ac:spMk id="2" creationId="{FAB7344F-EBCC-4CB7-9DD4-195E0A630561}"/>
          </ac:spMkLst>
        </pc:spChg>
        <pc:picChg chg="add mod">
          <ac:chgData name="Лілія Шатило" userId="1dfc6d7827872956" providerId="LiveId" clId="{706EBAA2-50AF-4169-95B8-88AF4F6B26AA}" dt="2026-07-08T11:24:21.946" v="351"/>
          <ac:picMkLst>
            <pc:docMk/>
            <pc:sldMk cId="1382044639" sldId="281"/>
            <ac:picMk id="3" creationId="{23317D29-5425-4D48-A891-56ED012F4D98}"/>
          </ac:picMkLst>
        </pc:picChg>
      </pc:sldChg>
      <pc:sldChg chg="new del">
        <pc:chgData name="Лілія Шатило" userId="1dfc6d7827872956" providerId="LiveId" clId="{706EBAA2-50AF-4169-95B8-88AF4F6B26AA}" dt="2026-07-08T11:24:39.380" v="353" actId="47"/>
        <pc:sldMkLst>
          <pc:docMk/>
          <pc:sldMk cId="3007254169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8C7553-88D2-884A-B8D5-725DA06D50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F5689-DCBD-4041-850D-DA5544736A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3FD75E-6659-F94A-9B5F-A748FC3C1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6F067-8B1C-0E40-B68C-993AFA322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C651A-C098-904A-B148-97589A4C7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024C1-B02D-5944-961F-8F925B85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DAA4DAF-0729-8A4F-8CA5-E34E5B1B8B74}"/>
              </a:ext>
            </a:extLst>
          </p:cNvPr>
          <p:cNvSpPr/>
          <p:nvPr userDrawn="1"/>
        </p:nvSpPr>
        <p:spPr>
          <a:xfrm>
            <a:off x="381000" y="348761"/>
            <a:ext cx="11430000" cy="6160477"/>
          </a:xfrm>
          <a:prstGeom prst="roundRect">
            <a:avLst>
              <a:gd name="adj" fmla="val 3002"/>
            </a:avLst>
          </a:prstGeom>
          <a:noFill/>
          <a:ln w="203200">
            <a:gradFill flip="none" rotWithShape="1">
              <a:gsLst>
                <a:gs pos="13000">
                  <a:srgbClr val="8FD0F3"/>
                </a:gs>
                <a:gs pos="100000">
                  <a:srgbClr val="FEBD73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0175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97DED-E35A-0A49-8F23-ACECBBFE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926EE-84BE-3949-AE46-802989C0E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C08D9-14A7-C643-8506-75BC31CA0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DAA0D-248B-C640-82E9-2C05FB2B4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AD513-8699-F449-93F0-74E860E23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32010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2526F3-7018-B843-AC6C-24BE796BD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BEA3F6-7165-A245-935B-019E1C6A4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A1CD7-CBDF-E54A-A95E-A62DCDCCB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7BAAF-ED7D-3F45-A1E2-860415155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0D40BF-FFF7-CB46-8B7E-D048C066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69821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6873F-E33B-6042-AE39-1EB7AF8DB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D983D-B6C2-394F-907F-2B6A8D722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F2782-DD45-0E47-95EF-C9E2B3F3D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47853-2082-CD45-BDCA-056904340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4E5E3-6DC3-5F47-81DD-B2064AA5C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2504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53B67-F016-294C-A83E-C2B851DD5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4A287-AD17-6B44-961A-1EF25839F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C9FE9-D0EC-B34F-8AD3-CB0D11ED5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CD518-E638-5C46-A703-C77F27489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D8EC9-1380-7245-A5AF-71BF9F627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974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FAE0A-A8B0-2E4B-9B38-8B1A1368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80EE7-4B9A-7440-9B2F-A5F48C1E33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026598-9573-F14E-9311-21369A3A6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E4392F-83EB-9D42-A61C-1917245BD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163DA9-EF2F-364B-94D7-552895739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A654D-FD08-6E4E-8D51-C9BC202F8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44835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9B759-FDD4-FF40-99FA-102CD85DB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D7397-D014-4340-A017-C565E0746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E0C201-7A23-CF4A-A73E-0DD3B348D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C9F776-9139-144F-9E88-67D91E891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67111-B7B5-D745-8E36-4AADA7480F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F7A38-9858-1C4F-A904-109363FE5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D993D0-B98D-F84A-BB03-D25E7A938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7ACF4B-CB5B-3B42-B0D4-140757C7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101114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13074-2E49-C44B-B4F5-0AF412659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5A3EC5-6A1A-BF40-8D75-1DFB0460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A627CF-1CC9-4643-9EF7-001F3CBA7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31F964-3801-3D43-B6E5-AE84448A4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656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61B707-5B69-5E44-82A0-ED2A147FB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BF1701-1A78-864C-8FFF-1C4779EE8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160AE9-2120-AE4F-8934-569443EF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1564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E453-47E6-5E4F-90A9-F16C03FD9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E2761-9DC2-8E4D-941F-7EF0087E8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6DE0B4-4A2E-2141-9E56-7A79213FC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B0B692-EA0A-B246-9FEC-752D18236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F8ABB-C9C4-0D4A-A940-51508597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0FD51-6592-D340-92D2-97E5F4E5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9697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2392D-4F4F-0B44-9B41-1817760D4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FE5AA0-C15D-8A43-BFF3-DB7998DB57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822BB-3A2D-3045-9D5B-FAA17379CF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D2C45-A8E0-3548-A3B4-E72D94407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B7065F-6F9B-B34D-842E-EDE538AA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21E318-7124-0F4F-9C80-FD9691795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5530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D7291C-CC2A-5D49-B460-FF3576102F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A285D51-53D0-394B-B9C6-CC8B6A3A69BB}"/>
              </a:ext>
            </a:extLst>
          </p:cNvPr>
          <p:cNvSpPr/>
          <p:nvPr userDrawn="1"/>
        </p:nvSpPr>
        <p:spPr>
          <a:xfrm>
            <a:off x="381000" y="348761"/>
            <a:ext cx="11430000" cy="6160477"/>
          </a:xfrm>
          <a:prstGeom prst="roundRect">
            <a:avLst>
              <a:gd name="adj" fmla="val 3002"/>
            </a:avLst>
          </a:prstGeom>
          <a:solidFill>
            <a:schemeClr val="bg1">
              <a:alpha val="85000"/>
            </a:schemeClr>
          </a:solidFill>
          <a:ln w="203200">
            <a:gradFill flip="none" rotWithShape="1">
              <a:gsLst>
                <a:gs pos="13000">
                  <a:srgbClr val="8FD0F3"/>
                </a:gs>
                <a:gs pos="100000">
                  <a:srgbClr val="FEBD73"/>
                </a:gs>
              </a:gsLst>
              <a:lin ang="27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ED83E2-D31B-6A48-8387-D19084EE0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3486"/>
            <a:ext cx="10515600" cy="8708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B69D3-BEBC-1C41-A8BA-38F2A896C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B4C1F-0724-9E4E-B9B1-31F4AE4B8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E5447-1B16-A841-8248-C8A376565195}" type="datetimeFigureOut">
              <a:rPr lang="en-UA" smtClean="0"/>
              <a:t>07/08/2026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DDCD2-E761-1647-BD40-3BBC0EB47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69C13-3968-9A4D-9160-F9F96DE2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1EE98-B502-7A43-BEB5-821D257AC768}" type="slidenum">
              <a:rPr lang="en-UA" smtClean="0"/>
              <a:t>‹№›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70064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3D81A-5017-FA41-AFCF-DEC3B8DAB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07974"/>
            <a:ext cx="9144000" cy="1680884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(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магістерського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освітньо-професійної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менеджмент»</a:t>
            </a:r>
            <a:endParaRPr lang="en-UA" sz="8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76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D286D8-35B1-4DAA-B236-45BF0FFB4110}"/>
              </a:ext>
            </a:extLst>
          </p:cNvPr>
          <p:cNvSpPr txBox="1"/>
          <p:nvPr/>
        </p:nvSpPr>
        <p:spPr>
          <a:xfrm>
            <a:off x="502024" y="510989"/>
            <a:ext cx="111610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реалізовується</a:t>
            </a:r>
            <a:r>
              <a:rPr lang="ru-RU" dirty="0"/>
              <a:t> за </a:t>
            </a:r>
            <a:r>
              <a:rPr lang="ru-RU" dirty="0" err="1"/>
              <a:t>Вашою</a:t>
            </a:r>
            <a:r>
              <a:rPr lang="ru-RU" dirty="0"/>
              <a:t> </a:t>
            </a:r>
            <a:r>
              <a:rPr lang="ru-RU" dirty="0" err="1"/>
              <a:t>освітньою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 </a:t>
            </a:r>
            <a:r>
              <a:rPr lang="ru-RU" dirty="0" err="1"/>
              <a:t>вільний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дисциплін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9ED6D1-E9F3-4BD0-A534-EF40782434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50" y="1990165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0532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9EC8CE-1AC6-4DF7-AF01-2C1A20645BF3}"/>
              </a:ext>
            </a:extLst>
          </p:cNvPr>
          <p:cNvSpPr txBox="1"/>
          <p:nvPr/>
        </p:nvSpPr>
        <p:spPr>
          <a:xfrm>
            <a:off x="537883" y="457200"/>
            <a:ext cx="111610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достатній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практичної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, </a:t>
            </a:r>
            <a:r>
              <a:rPr lang="ru-RU" dirty="0" err="1"/>
              <a:t>закладений</a:t>
            </a:r>
            <a:r>
              <a:rPr lang="ru-RU" dirty="0"/>
              <a:t> в </a:t>
            </a:r>
            <a:r>
              <a:rPr lang="ru-RU" dirty="0" err="1"/>
              <a:t>освітньо-професійну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Вашої</a:t>
            </a:r>
            <a:r>
              <a:rPr lang="ru-RU" dirty="0"/>
              <a:t> </a:t>
            </a:r>
            <a:r>
              <a:rPr lang="ru-RU" dirty="0" err="1"/>
              <a:t>спеціальності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3A9403-E28C-4444-B519-EA243E518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50" y="1990165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535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0A7FC3-A66F-47A2-BB6E-54CF8DC5257A}"/>
              </a:ext>
            </a:extLst>
          </p:cNvPr>
          <p:cNvSpPr txBox="1"/>
          <p:nvPr/>
        </p:nvSpPr>
        <p:spPr>
          <a:xfrm>
            <a:off x="484095" y="519953"/>
            <a:ext cx="1123277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порушується</a:t>
            </a:r>
            <a:r>
              <a:rPr lang="ru-RU" dirty="0"/>
              <a:t>, на Вашу думку, </a:t>
            </a:r>
            <a:r>
              <a:rPr lang="ru-RU" dirty="0" err="1"/>
              <a:t>логіка</a:t>
            </a:r>
            <a:r>
              <a:rPr lang="ru-RU" dirty="0"/>
              <a:t> </a:t>
            </a:r>
            <a:r>
              <a:rPr lang="ru-RU" dirty="0" err="1"/>
              <a:t>викладання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дисциплін</a:t>
            </a:r>
            <a:r>
              <a:rPr lang="ru-RU" dirty="0"/>
              <a:t> </a:t>
            </a:r>
            <a:r>
              <a:rPr lang="ru-RU" dirty="0" err="1"/>
              <a:t>освітньо-професійної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Вашої</a:t>
            </a:r>
            <a:r>
              <a:rPr lang="ru-RU" dirty="0"/>
              <a:t> </a:t>
            </a:r>
            <a:r>
              <a:rPr lang="ru-RU" dirty="0" err="1"/>
              <a:t>спеціальності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943DCE-AF3A-4BA6-81E6-82EC9ED0B2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04" t="33705" r="20607" b="7727"/>
          <a:stretch/>
        </p:blipFill>
        <p:spPr>
          <a:xfrm>
            <a:off x="3446929" y="1931894"/>
            <a:ext cx="5638296" cy="2451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25506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25D93F-6A5E-4FE2-A050-56D84119DB54}"/>
              </a:ext>
            </a:extLst>
          </p:cNvPr>
          <p:cNvSpPr txBox="1"/>
          <p:nvPr/>
        </p:nvSpPr>
        <p:spPr>
          <a:xfrm>
            <a:off x="493059" y="475565"/>
            <a:ext cx="111969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достатньо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пояснені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та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програмах</a:t>
            </a:r>
            <a:r>
              <a:rPr lang="ru-RU" dirty="0"/>
              <a:t>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мобільності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6C37DA-F943-45B3-B679-222E73DE0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17" t="34391" r="25966" b="8028"/>
          <a:stretch/>
        </p:blipFill>
        <p:spPr>
          <a:xfrm>
            <a:off x="3536576" y="2117311"/>
            <a:ext cx="5118847" cy="2427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75756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F96D8E-0141-4EFA-8B4B-614D421D30A3}"/>
              </a:ext>
            </a:extLst>
          </p:cNvPr>
          <p:cNvSpPr txBox="1"/>
          <p:nvPr/>
        </p:nvSpPr>
        <p:spPr>
          <a:xfrm>
            <a:off x="286870" y="582706"/>
            <a:ext cx="116182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розумієте</a:t>
            </a:r>
            <a:r>
              <a:rPr lang="ru-RU" dirty="0"/>
              <a:t> Ви </a:t>
            </a:r>
            <a:r>
              <a:rPr lang="ru-RU" dirty="0" err="1"/>
              <a:t>сутність</a:t>
            </a:r>
            <a:r>
              <a:rPr lang="ru-RU" dirty="0"/>
              <a:t>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доброчесності</a:t>
            </a:r>
            <a:r>
              <a:rPr lang="ru-RU" dirty="0"/>
              <a:t> як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етичних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та </a:t>
            </a:r>
            <a:r>
              <a:rPr lang="ru-RU" dirty="0" err="1"/>
              <a:t>визначених</a:t>
            </a:r>
            <a:r>
              <a:rPr lang="ru-RU" dirty="0"/>
              <a:t> законом правил,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керуватися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89085B-7F3F-4E94-9CD0-B8753F5B6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49" y="2070847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19396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35E080-1782-4372-A2B3-A03568BA5DC2}"/>
              </a:ext>
            </a:extLst>
          </p:cNvPr>
          <p:cNvSpPr txBox="1"/>
          <p:nvPr/>
        </p:nvSpPr>
        <p:spPr>
          <a:xfrm>
            <a:off x="497542" y="457200"/>
            <a:ext cx="111969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Ви </a:t>
            </a:r>
            <a:r>
              <a:rPr lang="ru-RU" dirty="0" err="1"/>
              <a:t>задоволені</a:t>
            </a:r>
            <a:r>
              <a:rPr lang="ru-RU" dirty="0"/>
              <a:t> </a:t>
            </a:r>
            <a:r>
              <a:rPr lang="ru-RU" dirty="0" err="1"/>
              <a:t>доступністю</a:t>
            </a:r>
            <a:r>
              <a:rPr lang="ru-RU" dirty="0"/>
              <a:t> та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навчально-методичних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(</a:t>
            </a:r>
            <a:r>
              <a:rPr lang="ru-RU" dirty="0" err="1"/>
              <a:t>силабуси</a:t>
            </a:r>
            <a:r>
              <a:rPr lang="ru-RU" dirty="0"/>
              <a:t>, </a:t>
            </a:r>
            <a:r>
              <a:rPr lang="ru-RU" dirty="0" err="1"/>
              <a:t>підручники</a:t>
            </a:r>
            <a:r>
              <a:rPr lang="ru-RU" dirty="0"/>
              <a:t>,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)? 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E68B6C-11E3-40B8-9CF6-EB3EAC047E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10" t="32050" b="7016"/>
          <a:stretch/>
        </p:blipFill>
        <p:spPr>
          <a:xfrm>
            <a:off x="1906681" y="1649506"/>
            <a:ext cx="8378638" cy="2814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5777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EBDF19-620F-4F59-B9AC-ABBD4199C961}"/>
              </a:ext>
            </a:extLst>
          </p:cNvPr>
          <p:cNvSpPr txBox="1"/>
          <p:nvPr/>
        </p:nvSpPr>
        <p:spPr>
          <a:xfrm>
            <a:off x="376517" y="475129"/>
            <a:ext cx="114389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Ви </a:t>
            </a:r>
            <a:r>
              <a:rPr lang="ru-RU" dirty="0" err="1"/>
              <a:t>задоволені</a:t>
            </a:r>
            <a:r>
              <a:rPr lang="ru-RU" dirty="0"/>
              <a:t> </a:t>
            </a:r>
            <a:r>
              <a:rPr lang="ru-RU" dirty="0" err="1"/>
              <a:t>матеріально-технічним</a:t>
            </a:r>
            <a:r>
              <a:rPr lang="ru-RU" dirty="0"/>
              <a:t> </a:t>
            </a:r>
            <a:r>
              <a:rPr lang="ru-RU" dirty="0" err="1"/>
              <a:t>забезпеченням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(</a:t>
            </a:r>
            <a:r>
              <a:rPr lang="ru-RU" dirty="0" err="1"/>
              <a:t>аудиторії</a:t>
            </a:r>
            <a:r>
              <a:rPr lang="ru-RU" dirty="0"/>
              <a:t>,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програмне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інтернет</a:t>
            </a:r>
            <a:r>
              <a:rPr lang="ru-RU" dirty="0"/>
              <a:t>)?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0666F5-F962-4742-A635-45133FB4F7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38" t="34282" r="2041" b="7821"/>
          <a:stretch/>
        </p:blipFill>
        <p:spPr>
          <a:xfrm>
            <a:off x="2057399" y="2424953"/>
            <a:ext cx="8077200" cy="2658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44916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17E374-FFB4-40EA-8A93-BF91F2AF8DF0}"/>
              </a:ext>
            </a:extLst>
          </p:cNvPr>
          <p:cNvSpPr txBox="1"/>
          <p:nvPr/>
        </p:nvSpPr>
        <p:spPr>
          <a:xfrm>
            <a:off x="457200" y="497541"/>
            <a:ext cx="112507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Наскільки Ви задоволені організаційною та інформаційною підтримкою (графіки, розклади, доступ до положень і процедур)?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E72ADE-AD3E-4011-95B0-D6F7E40377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6" t="28067" r="2841" b="9326"/>
          <a:stretch/>
        </p:blipFill>
        <p:spPr>
          <a:xfrm>
            <a:off x="2066364" y="1900518"/>
            <a:ext cx="8059271" cy="2725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27940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5A1355-B464-4AF5-B8D9-40D9B924E84A}"/>
              </a:ext>
            </a:extLst>
          </p:cNvPr>
          <p:cNvSpPr txBox="1"/>
          <p:nvPr/>
        </p:nvSpPr>
        <p:spPr>
          <a:xfrm>
            <a:off x="470647" y="573741"/>
            <a:ext cx="112507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Наскільки Ви задоволені консультативною підтримкою викладачів і адміністрації?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5AEA8D-DBE8-4507-87D1-6C27D2738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27" t="28665" r="2690" b="11924"/>
          <a:stretch/>
        </p:blipFill>
        <p:spPr>
          <a:xfrm>
            <a:off x="2088776" y="1950458"/>
            <a:ext cx="8014447" cy="2608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96069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558CEE-5270-4FB7-B334-6CDB8429538A}"/>
              </a:ext>
            </a:extLst>
          </p:cNvPr>
          <p:cNvSpPr txBox="1"/>
          <p:nvPr/>
        </p:nvSpPr>
        <p:spPr>
          <a:xfrm>
            <a:off x="510988" y="502023"/>
            <a:ext cx="112238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Як Ви оцінюєте рівень соціальної підтримки (гуртожиток, психологічна допомога, інклюзивні умови)?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0610D1-3E1E-4551-9662-8A0D5ECA8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10" t="32050" b="7016"/>
          <a:stretch/>
        </p:blipFill>
        <p:spPr>
          <a:xfrm>
            <a:off x="1906681" y="1846730"/>
            <a:ext cx="8378638" cy="2814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970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6BE09B-6A20-4F79-A4B6-E7E2F001C8BA}"/>
              </a:ext>
            </a:extLst>
          </p:cNvPr>
          <p:cNvSpPr txBox="1"/>
          <p:nvPr/>
        </p:nvSpPr>
        <p:spPr>
          <a:xfrm>
            <a:off x="600635" y="844672"/>
            <a:ext cx="1099072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Мета анкетування — оцінити якість освітньо-професійної програми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«Міжнародний менеджмент»,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 її сильні сторони та напрями, що потребують подальшого вдосконалення, а також визначити рівень задоволеності здобувачів змістом програми, організацією освітнього процесу та практичною спрямованістю підготовки.</a:t>
            </a:r>
          </a:p>
          <a:p>
            <a:pPr algn="just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Інструментарій дослідження: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анкета.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анкетуванні взяли участь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здобувачів вищої освіти</a:t>
            </a:r>
            <a:r>
              <a:rPr lang="uk-UA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(магістерського) рівня.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Узагальнені результати опитування відображені на діаграмах, поданих нижче.</a:t>
            </a:r>
          </a:p>
        </p:txBody>
      </p:sp>
    </p:spTree>
    <p:extLst>
      <p:ext uri="{BB962C8B-B14F-4D97-AF65-F5344CB8AC3E}">
        <p14:creationId xmlns:p14="http://schemas.microsoft.com/office/powerpoint/2010/main" val="1198364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29ACDF-AF99-40D8-8E71-6B6CEDADC7FB}"/>
              </a:ext>
            </a:extLst>
          </p:cNvPr>
          <p:cNvSpPr txBox="1"/>
          <p:nvPr/>
        </p:nvSpPr>
        <p:spPr>
          <a:xfrm>
            <a:off x="291353" y="412377"/>
            <a:ext cx="116092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відчуваєте</a:t>
            </a:r>
            <a:r>
              <a:rPr lang="ru-RU" dirty="0"/>
              <a:t> Ви, </a:t>
            </a:r>
            <a:r>
              <a:rPr lang="ru-RU" dirty="0" err="1"/>
              <a:t>що</a:t>
            </a:r>
            <a:r>
              <a:rPr lang="ru-RU" dirty="0"/>
              <a:t> у Вас є </a:t>
            </a:r>
            <a:r>
              <a:rPr lang="ru-RU" dirty="0" err="1"/>
              <a:t>реальний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вдосконалення</a:t>
            </a:r>
            <a:r>
              <a:rPr lang="ru-RU" dirty="0"/>
              <a:t>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через </a:t>
            </a:r>
            <a:r>
              <a:rPr lang="ru-RU" dirty="0" err="1"/>
              <a:t>опитування</a:t>
            </a:r>
            <a:r>
              <a:rPr lang="ru-RU" dirty="0"/>
              <a:t>, </a:t>
            </a:r>
            <a:r>
              <a:rPr lang="ru-RU" dirty="0" err="1"/>
              <a:t>консультації</a:t>
            </a:r>
            <a:r>
              <a:rPr lang="ru-RU" dirty="0"/>
              <a:t>, участь у </a:t>
            </a:r>
            <a:r>
              <a:rPr lang="ru-RU" dirty="0" err="1"/>
              <a:t>зустрічах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B7F395-1737-4B3D-9469-A69B98C0E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82" t="32400" r="2591" b="9418"/>
          <a:stretch/>
        </p:blipFill>
        <p:spPr>
          <a:xfrm>
            <a:off x="2066365" y="2057400"/>
            <a:ext cx="8059270" cy="2743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58476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4B89D9-7B3B-417E-8797-8EDC097F9792}"/>
              </a:ext>
            </a:extLst>
          </p:cNvPr>
          <p:cNvSpPr txBox="1"/>
          <p:nvPr/>
        </p:nvSpPr>
        <p:spPr>
          <a:xfrm>
            <a:off x="466165" y="421340"/>
            <a:ext cx="112596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Вам </a:t>
            </a:r>
            <a:r>
              <a:rPr lang="ru-RU" dirty="0" err="1"/>
              <a:t>механізми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здобувачів</a:t>
            </a:r>
            <a:r>
              <a:rPr lang="ru-RU" dirty="0"/>
              <a:t> у </a:t>
            </a:r>
            <a:r>
              <a:rPr lang="ru-RU" dirty="0" err="1"/>
              <a:t>вдосконаленні</a:t>
            </a:r>
            <a:r>
              <a:rPr lang="ru-RU" dirty="0"/>
              <a:t>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студентські</a:t>
            </a:r>
            <a:r>
              <a:rPr lang="ru-RU" dirty="0"/>
              <a:t> ради, </a:t>
            </a:r>
            <a:r>
              <a:rPr lang="ru-RU" dirty="0" err="1"/>
              <a:t>регулярні</a:t>
            </a:r>
            <a:r>
              <a:rPr lang="ru-RU" dirty="0"/>
              <a:t> </a:t>
            </a:r>
            <a:r>
              <a:rPr lang="ru-RU" dirty="0" err="1"/>
              <a:t>зустрічі</a:t>
            </a:r>
            <a:r>
              <a:rPr lang="ru-RU" dirty="0"/>
              <a:t> з гарантом </a:t>
            </a:r>
            <a:r>
              <a:rPr lang="ru-RU" dirty="0" err="1"/>
              <a:t>програми</a:t>
            </a:r>
            <a:r>
              <a:rPr lang="ru-RU" dirty="0"/>
              <a:t>)? 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CB01A5-CA17-4393-B321-6062E6DB2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49" y="2070847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57004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FE422B-9431-4365-B030-1F2B49C6E08C}"/>
              </a:ext>
            </a:extLst>
          </p:cNvPr>
          <p:cNvSpPr txBox="1"/>
          <p:nvPr/>
        </p:nvSpPr>
        <p:spPr>
          <a:xfrm>
            <a:off x="479611" y="381000"/>
            <a:ext cx="112327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формує</a:t>
            </a:r>
            <a:r>
              <a:rPr lang="ru-RU" dirty="0"/>
              <a:t> у Вас </a:t>
            </a:r>
            <a:r>
              <a:rPr lang="ru-RU" dirty="0" err="1"/>
              <a:t>освітньо-професійна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компетентності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«</a:t>
            </a:r>
            <a:r>
              <a:rPr lang="ru-RU" dirty="0" err="1"/>
              <a:t>Здатність</a:t>
            </a:r>
            <a:r>
              <a:rPr lang="ru-RU" dirty="0"/>
              <a:t> до абстрактного </a:t>
            </a:r>
            <a:r>
              <a:rPr lang="ru-RU" dirty="0" err="1"/>
              <a:t>мислення</a:t>
            </a:r>
            <a:r>
              <a:rPr lang="ru-RU" dirty="0"/>
              <a:t>, </a:t>
            </a:r>
            <a:r>
              <a:rPr lang="ru-RU" dirty="0" err="1"/>
              <a:t>аналізу</a:t>
            </a:r>
            <a:r>
              <a:rPr lang="ru-RU" dirty="0"/>
              <a:t> та синтезу»)?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F22434-07C8-4AEA-B459-88151FD9FF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95" t="35346" r="19494" b="9442"/>
          <a:stretch/>
        </p:blipFill>
        <p:spPr>
          <a:xfrm>
            <a:off x="3326101" y="2402488"/>
            <a:ext cx="5539797" cy="2554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94179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46A2A0-B63B-4E9A-8AA4-044DC2635302}"/>
              </a:ext>
            </a:extLst>
          </p:cNvPr>
          <p:cNvSpPr txBox="1"/>
          <p:nvPr/>
        </p:nvSpPr>
        <p:spPr>
          <a:xfrm>
            <a:off x="475130" y="434788"/>
            <a:ext cx="112417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формує у Вас освітньо-професійна програма спеціальні (фахові) компетентності, наприклад, здатність організовувати та проводити управлінські дослідження, використовуючи сучасну методологію та інформаційні технології?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5FCCA3-0700-4151-8D56-05FA167AF3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49" y="2770094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46246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1BAFB0-A976-41C6-828F-7120835CD203}"/>
              </a:ext>
            </a:extLst>
          </p:cNvPr>
          <p:cNvSpPr txBox="1"/>
          <p:nvPr/>
        </p:nvSpPr>
        <p:spPr>
          <a:xfrm>
            <a:off x="448235" y="452717"/>
            <a:ext cx="112596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</a:t>
            </a:r>
            <a:r>
              <a:rPr lang="uk-UA" dirty="0" err="1"/>
              <a:t>співпали</a:t>
            </a:r>
            <a:r>
              <a:rPr lang="uk-UA" dirty="0"/>
              <a:t> Ваші очікування щодо освітньо-професійної програми Вашої спеціальності з її реальним змістом?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2F83D2-DEA9-4B33-970E-B04920B644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15" t="32858" r="18627" b="10366"/>
          <a:stretch/>
        </p:blipFill>
        <p:spPr>
          <a:xfrm>
            <a:off x="3075039" y="1981835"/>
            <a:ext cx="6041921" cy="2554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4153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2A647E-479D-44B3-AFCD-675BC1273145}"/>
              </a:ext>
            </a:extLst>
          </p:cNvPr>
          <p:cNvSpPr txBox="1"/>
          <p:nvPr/>
        </p:nvSpPr>
        <p:spPr>
          <a:xfrm>
            <a:off x="502025" y="502023"/>
            <a:ext cx="111969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методами </a:t>
            </a:r>
            <a:r>
              <a:rPr lang="ru-RU" dirty="0" err="1"/>
              <a:t>навчання</a:t>
            </a:r>
            <a:r>
              <a:rPr lang="ru-RU" dirty="0"/>
              <a:t> і </a:t>
            </a:r>
            <a:r>
              <a:rPr lang="ru-RU" dirty="0" err="1"/>
              <a:t>викладання</a:t>
            </a:r>
            <a:r>
              <a:rPr lang="ru-RU" dirty="0"/>
              <a:t> за </a:t>
            </a:r>
            <a:r>
              <a:rPr lang="ru-RU" dirty="0" err="1"/>
              <a:t>Вашою</a:t>
            </a:r>
            <a:r>
              <a:rPr lang="ru-RU" dirty="0"/>
              <a:t> </a:t>
            </a:r>
            <a:r>
              <a:rPr lang="ru-RU" dirty="0" err="1"/>
              <a:t>освітньо-професійною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B8DC1A-04D6-46D1-836B-9E62002D46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50" y="1846730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938189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B7344F-EBCC-4CB7-9DD4-195E0A630561}"/>
              </a:ext>
            </a:extLst>
          </p:cNvPr>
          <p:cNvSpPr txBox="1"/>
          <p:nvPr/>
        </p:nvSpPr>
        <p:spPr>
          <a:xfrm>
            <a:off x="484094" y="627529"/>
            <a:ext cx="111969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На Вашу думку,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ОПП засади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err="1"/>
              <a:t>професійного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317D29-5425-4D48-A891-56ED012F4D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50" y="1846730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82044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0A4758-D0A5-463B-99A7-EE5506E218ED}"/>
              </a:ext>
            </a:extLst>
          </p:cNvPr>
          <p:cNvSpPr txBox="1"/>
          <p:nvPr/>
        </p:nvSpPr>
        <p:spPr>
          <a:xfrm>
            <a:off x="3048000" y="582705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курс навчання</a:t>
            </a:r>
            <a:endParaRPr lang="uk-UA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5B027C-FA8F-4BC4-A9C2-DD7E1B02CD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80" t="27748" r="31813" b="7075"/>
          <a:stretch/>
        </p:blipFill>
        <p:spPr>
          <a:xfrm>
            <a:off x="3405117" y="1913964"/>
            <a:ext cx="5381766" cy="30300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10692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A7A55E-08D4-4FD7-85D3-8D0929F16F68}"/>
              </a:ext>
            </a:extLst>
          </p:cNvPr>
          <p:cNvSpPr txBox="1"/>
          <p:nvPr/>
        </p:nvSpPr>
        <p:spPr>
          <a:xfrm>
            <a:off x="3048000" y="5558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Ваша форма навчання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5B776B-BD14-4386-A514-C0FCA10E58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28" t="28709" r="27960" b="11676"/>
          <a:stretch/>
        </p:blipFill>
        <p:spPr>
          <a:xfrm>
            <a:off x="3313492" y="1712258"/>
            <a:ext cx="5565016" cy="2823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95895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EDAFF7-7497-4A5A-8363-45C579CFC9BA}"/>
              </a:ext>
            </a:extLst>
          </p:cNvPr>
          <p:cNvSpPr txBox="1"/>
          <p:nvPr/>
        </p:nvSpPr>
        <p:spPr>
          <a:xfrm>
            <a:off x="510987" y="457200"/>
            <a:ext cx="112327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Ви </a:t>
            </a:r>
            <a:r>
              <a:rPr lang="ru-RU" dirty="0" err="1"/>
              <a:t>задоволені</a:t>
            </a:r>
            <a:r>
              <a:rPr lang="ru-RU" dirty="0"/>
              <a:t> </a:t>
            </a:r>
            <a:r>
              <a:rPr lang="ru-RU" dirty="0" err="1"/>
              <a:t>навчанням</a:t>
            </a:r>
            <a:r>
              <a:rPr lang="ru-RU" dirty="0"/>
              <a:t> за </a:t>
            </a:r>
            <a:r>
              <a:rPr lang="ru-RU" dirty="0" err="1"/>
              <a:t>обраною</a:t>
            </a:r>
            <a:r>
              <a:rPr lang="ru-RU" dirty="0"/>
              <a:t> </a:t>
            </a:r>
            <a:r>
              <a:rPr lang="ru-RU" dirty="0" err="1"/>
              <a:t>освітньою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57756C-ECA5-4038-AE04-A824F0EED3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6" t="27217" r="2594" b="8513"/>
          <a:stretch/>
        </p:blipFill>
        <p:spPr>
          <a:xfrm>
            <a:off x="2084292" y="1981200"/>
            <a:ext cx="8086165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4279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071DE7-2641-4DA1-B425-223C5C1424FC}"/>
              </a:ext>
            </a:extLst>
          </p:cNvPr>
          <p:cNvSpPr txBox="1"/>
          <p:nvPr/>
        </p:nvSpPr>
        <p:spPr>
          <a:xfrm>
            <a:off x="466165" y="381000"/>
            <a:ext cx="1123277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зустрічається дублювання змісту навчального матеріалу дисциплін освітньої програми Вашої спеціальності?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A6D8E8-891C-4501-86DF-3C3B95F138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81" t="34353" r="20284" b="7395"/>
          <a:stretch/>
        </p:blipFill>
        <p:spPr>
          <a:xfrm>
            <a:off x="2849300" y="1927412"/>
            <a:ext cx="6493400" cy="2796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56262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2F7A57-E464-49EB-9DD7-429E0DB6B570}"/>
              </a:ext>
            </a:extLst>
          </p:cNvPr>
          <p:cNvSpPr txBox="1"/>
          <p:nvPr/>
        </p:nvSpPr>
        <p:spPr>
          <a:xfrm>
            <a:off x="502024" y="475565"/>
            <a:ext cx="1120588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всі дисципліни, які Ви вивчаєте, необхідні для Вашої фахової діяльності та особистісного зростання?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8D1EDF-3964-4E5B-817F-D37E811AFC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82" t="35145" r="20483" b="6116"/>
          <a:stretch/>
        </p:blipFill>
        <p:spPr>
          <a:xfrm>
            <a:off x="3022386" y="2084294"/>
            <a:ext cx="6147227" cy="2689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31173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643C65-0A9A-4B04-BFCC-DBCB0E54F01F}"/>
              </a:ext>
            </a:extLst>
          </p:cNvPr>
          <p:cNvSpPr txBox="1"/>
          <p:nvPr/>
        </p:nvSpPr>
        <p:spPr>
          <a:xfrm>
            <a:off x="313765" y="416859"/>
            <a:ext cx="115106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достатній</a:t>
            </a:r>
            <a:r>
              <a:rPr lang="ru-RU" dirty="0"/>
              <a:t>, на Вашу думку, </a:t>
            </a:r>
            <a:r>
              <a:rPr lang="ru-RU" dirty="0" err="1"/>
              <a:t>зміст</a:t>
            </a:r>
            <a:r>
              <a:rPr lang="ru-RU" dirty="0"/>
              <a:t> (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компонентів</a:t>
            </a:r>
            <a:r>
              <a:rPr lang="ru-RU" dirty="0"/>
              <a:t>, </a:t>
            </a:r>
            <a:r>
              <a:rPr lang="ru-RU" dirty="0" err="1"/>
              <a:t>дисциплін</a:t>
            </a:r>
            <a:r>
              <a:rPr lang="ru-RU" dirty="0"/>
              <a:t>)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для </a:t>
            </a:r>
            <a:r>
              <a:rPr lang="ru-RU" dirty="0" err="1"/>
              <a:t>успішної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за </a:t>
            </a:r>
            <a:r>
              <a:rPr lang="ru-RU" dirty="0" err="1"/>
              <a:t>фахом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53355D9-1E19-4CB3-B5B0-1ED3195E86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50" y="1990165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32467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FBAA32-7F66-4F2F-BC97-CD21F74A1CD3}"/>
              </a:ext>
            </a:extLst>
          </p:cNvPr>
          <p:cNvSpPr txBox="1"/>
          <p:nvPr/>
        </p:nvSpPr>
        <p:spPr>
          <a:xfrm>
            <a:off x="519953" y="533400"/>
            <a:ext cx="111789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Як Ви вважаєте, чи всі навчальні дисципліни, які Ви вивчаєте, необхідні для Вашої професійної діяльності?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6FBB31-F9EF-4ACD-88AB-4DC8DE3A2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75" t="32524" r="21567" b="7624"/>
          <a:stretch/>
        </p:blipFill>
        <p:spPr>
          <a:xfrm>
            <a:off x="3073850" y="1990165"/>
            <a:ext cx="6044300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6440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461</Words>
  <Application>Microsoft Office PowerPoint</Application>
  <PresentationFormat>Широкий екран</PresentationFormat>
  <Paragraphs>29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Результати анкетування здобувачів другого (магістерського) рівня вищої освіти щодо якості освітньо-професійної програми    «Міжнародний менеджмент»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Лілія Шатило</cp:lastModifiedBy>
  <cp:revision>3</cp:revision>
  <dcterms:created xsi:type="dcterms:W3CDTF">2023-01-09T10:20:46Z</dcterms:created>
  <dcterms:modified xsi:type="dcterms:W3CDTF">2026-07-08T11:24:52Z</dcterms:modified>
</cp:coreProperties>
</file>