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794"/>
  </p:normalViewPr>
  <p:slideViewPr>
    <p:cSldViewPr snapToGrid="0">
      <p:cViewPr varScale="1">
        <p:scale>
          <a:sx n="85" d="100"/>
          <a:sy n="85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Лілія Шатило" userId="1dfc6d7827872956" providerId="LiveId" clId="{2D6F2940-40D1-4DAF-B424-BDFF931FDD2E}"/>
    <pc:docChg chg="undo custSel addSld delSld modSld">
      <pc:chgData name="Лілія Шатило" userId="1dfc6d7827872956" providerId="LiveId" clId="{2D6F2940-40D1-4DAF-B424-BDFF931FDD2E}" dt="2026-07-08T09:18:13.580" v="308" actId="1440"/>
      <pc:docMkLst>
        <pc:docMk/>
      </pc:docMkLst>
      <pc:sldChg chg="addSp delSp modSp mod">
        <pc:chgData name="Лілія Шатило" userId="1dfc6d7827872956" providerId="LiveId" clId="{2D6F2940-40D1-4DAF-B424-BDFF931FDD2E}" dt="2026-07-08T07:41:39.752" v="15" actId="1076"/>
        <pc:sldMkLst>
          <pc:docMk/>
          <pc:sldMk cId="2893596898" sldId="256"/>
        </pc:sldMkLst>
        <pc:spChg chg="mod">
          <ac:chgData name="Лілія Шатило" userId="1dfc6d7827872956" providerId="LiveId" clId="{2D6F2940-40D1-4DAF-B424-BDFF931FDD2E}" dt="2026-07-08T07:41:39.752" v="15" actId="1076"/>
          <ac:spMkLst>
            <pc:docMk/>
            <pc:sldMk cId="2893596898" sldId="256"/>
            <ac:spMk id="2" creationId="{7FC4690D-2A62-BFA4-7EFC-3EDDA710A316}"/>
          </ac:spMkLst>
        </pc:spChg>
        <pc:spChg chg="del">
          <ac:chgData name="Лілія Шатило" userId="1dfc6d7827872956" providerId="LiveId" clId="{2D6F2940-40D1-4DAF-B424-BDFF931FDD2E}" dt="2026-07-08T07:41:09" v="10" actId="478"/>
          <ac:spMkLst>
            <pc:docMk/>
            <pc:sldMk cId="2893596898" sldId="256"/>
            <ac:spMk id="3" creationId="{2911C905-F304-1E71-DD44-D0E186438E21}"/>
          </ac:spMkLst>
        </pc:spChg>
        <pc:spChg chg="add del mod">
          <ac:chgData name="Лілія Шатило" userId="1dfc6d7827872956" providerId="LiveId" clId="{2D6F2940-40D1-4DAF-B424-BDFF931FDD2E}" dt="2026-07-08T07:41:10.824" v="11" actId="478"/>
          <ac:spMkLst>
            <pc:docMk/>
            <pc:sldMk cId="2893596898" sldId="256"/>
            <ac:spMk id="5" creationId="{1A6A637C-13E3-4034-9024-4D2CA4A850E7}"/>
          </ac:spMkLst>
        </pc:spChg>
      </pc:sldChg>
      <pc:sldChg chg="addSp modSp new mod">
        <pc:chgData name="Лілія Шатило" userId="1dfc6d7827872956" providerId="LiveId" clId="{2D6F2940-40D1-4DAF-B424-BDFF931FDD2E}" dt="2026-07-08T07:44:32.498" v="36" actId="114"/>
        <pc:sldMkLst>
          <pc:docMk/>
          <pc:sldMk cId="2160758244" sldId="257"/>
        </pc:sldMkLst>
        <pc:spChg chg="add mod">
          <ac:chgData name="Лілія Шатило" userId="1dfc6d7827872956" providerId="LiveId" clId="{2D6F2940-40D1-4DAF-B424-BDFF931FDD2E}" dt="2026-07-08T07:44:32.498" v="36" actId="114"/>
          <ac:spMkLst>
            <pc:docMk/>
            <pc:sldMk cId="2160758244" sldId="257"/>
            <ac:spMk id="3" creationId="{B3EC25CE-2538-41B6-A391-8F3C40041344}"/>
          </ac:spMkLst>
        </pc:spChg>
      </pc:sldChg>
      <pc:sldChg chg="del">
        <pc:chgData name="Лілія Шатило" userId="1dfc6d7827872956" providerId="LiveId" clId="{2D6F2940-40D1-4DAF-B424-BDFF931FDD2E}" dt="2026-07-08T07:40:03.506" v="0" actId="47"/>
        <pc:sldMkLst>
          <pc:docMk/>
          <pc:sldMk cId="3027921967" sldId="257"/>
        </pc:sldMkLst>
      </pc:sldChg>
      <pc:sldChg chg="del">
        <pc:chgData name="Лілія Шатило" userId="1dfc6d7827872956" providerId="LiveId" clId="{2D6F2940-40D1-4DAF-B424-BDFF931FDD2E}" dt="2026-07-08T07:40:04.374" v="1" actId="47"/>
        <pc:sldMkLst>
          <pc:docMk/>
          <pc:sldMk cId="77783359" sldId="258"/>
        </pc:sldMkLst>
      </pc:sldChg>
      <pc:sldChg chg="addSp modSp new mod">
        <pc:chgData name="Лілія Шатило" userId="1dfc6d7827872956" providerId="LiveId" clId="{2D6F2940-40D1-4DAF-B424-BDFF931FDD2E}" dt="2026-07-08T07:57:52.130" v="73" actId="14100"/>
        <pc:sldMkLst>
          <pc:docMk/>
          <pc:sldMk cId="1340091912" sldId="258"/>
        </pc:sldMkLst>
        <pc:spChg chg="add mod">
          <ac:chgData name="Лілія Шатило" userId="1dfc6d7827872956" providerId="LiveId" clId="{2D6F2940-40D1-4DAF-B424-BDFF931FDD2E}" dt="2026-07-08T07:50:00.101" v="47" actId="1076"/>
          <ac:spMkLst>
            <pc:docMk/>
            <pc:sldMk cId="1340091912" sldId="258"/>
            <ac:spMk id="2" creationId="{2EFA534E-40EE-4483-BD84-8D0BFDD48D5A}"/>
          </ac:spMkLst>
        </pc:spChg>
        <pc:picChg chg="add mod modCrop">
          <ac:chgData name="Лілія Шатило" userId="1dfc6d7827872956" providerId="LiveId" clId="{2D6F2940-40D1-4DAF-B424-BDFF931FDD2E}" dt="2026-07-08T07:57:52.130" v="73" actId="14100"/>
          <ac:picMkLst>
            <pc:docMk/>
            <pc:sldMk cId="1340091912" sldId="258"/>
            <ac:picMk id="4" creationId="{D2DC207C-6A9B-4F5C-8DE5-36A54CAD6BC1}"/>
          </ac:picMkLst>
        </pc:picChg>
      </pc:sldChg>
      <pc:sldChg chg="del">
        <pc:chgData name="Лілія Шатило" userId="1dfc6d7827872956" providerId="LiveId" clId="{2D6F2940-40D1-4DAF-B424-BDFF931FDD2E}" dt="2026-07-08T07:40:05.143" v="2" actId="47"/>
        <pc:sldMkLst>
          <pc:docMk/>
          <pc:sldMk cId="1214413971" sldId="259"/>
        </pc:sldMkLst>
      </pc:sldChg>
      <pc:sldChg chg="addSp delSp modSp new mod">
        <pc:chgData name="Лілія Шатило" userId="1dfc6d7827872956" providerId="LiveId" clId="{2D6F2940-40D1-4DAF-B424-BDFF931FDD2E}" dt="2026-07-08T07:57:41.906" v="71" actId="1440"/>
        <pc:sldMkLst>
          <pc:docMk/>
          <pc:sldMk cId="2083967429" sldId="259"/>
        </pc:sldMkLst>
        <pc:spChg chg="add mod">
          <ac:chgData name="Лілія Шатило" userId="1dfc6d7827872956" providerId="LiveId" clId="{2D6F2940-40D1-4DAF-B424-BDFF931FDD2E}" dt="2026-07-08T07:50:37.277" v="52" actId="1076"/>
          <ac:spMkLst>
            <pc:docMk/>
            <pc:sldMk cId="2083967429" sldId="259"/>
            <ac:spMk id="2" creationId="{55F2973B-A0DD-4509-B91E-F117C5C1DDD5}"/>
          </ac:spMkLst>
        </pc:spChg>
        <pc:picChg chg="add del mod modCrop">
          <ac:chgData name="Лілія Шатило" userId="1dfc6d7827872956" providerId="LiveId" clId="{2D6F2940-40D1-4DAF-B424-BDFF931FDD2E}" dt="2026-07-08T07:54:28.090" v="63" actId="478"/>
          <ac:picMkLst>
            <pc:docMk/>
            <pc:sldMk cId="2083967429" sldId="259"/>
            <ac:picMk id="4" creationId="{24A0E449-4A89-40D1-9E22-FC068DA6B2DB}"/>
          </ac:picMkLst>
        </pc:picChg>
        <pc:picChg chg="add mod modCrop">
          <ac:chgData name="Лілія Шатило" userId="1dfc6d7827872956" providerId="LiveId" clId="{2D6F2940-40D1-4DAF-B424-BDFF931FDD2E}" dt="2026-07-08T07:57:41.906" v="71" actId="1440"/>
          <ac:picMkLst>
            <pc:docMk/>
            <pc:sldMk cId="2083967429" sldId="259"/>
            <ac:picMk id="6" creationId="{11BF69DB-568E-49A6-AF37-D34939A58B2A}"/>
          </ac:picMkLst>
        </pc:picChg>
      </pc:sldChg>
      <pc:sldChg chg="addSp delSp modSp new mod">
        <pc:chgData name="Лілія Шатило" userId="1dfc6d7827872956" providerId="LiveId" clId="{2D6F2940-40D1-4DAF-B424-BDFF931FDD2E}" dt="2026-07-08T08:08:29.906" v="88" actId="1076"/>
        <pc:sldMkLst>
          <pc:docMk/>
          <pc:sldMk cId="343194192" sldId="260"/>
        </pc:sldMkLst>
        <pc:spChg chg="add mod">
          <ac:chgData name="Лілія Шатило" userId="1dfc6d7827872956" providerId="LiveId" clId="{2D6F2940-40D1-4DAF-B424-BDFF931FDD2E}" dt="2026-07-08T08:06:13.998" v="78" actId="1076"/>
          <ac:spMkLst>
            <pc:docMk/>
            <pc:sldMk cId="343194192" sldId="260"/>
            <ac:spMk id="2" creationId="{3BD55F91-1989-48B9-A3D9-558DFD74FAE9}"/>
          </ac:spMkLst>
        </pc:spChg>
        <pc:picChg chg="add del">
          <ac:chgData name="Лілія Шатило" userId="1dfc6d7827872956" providerId="LiveId" clId="{2D6F2940-40D1-4DAF-B424-BDFF931FDD2E}" dt="2026-07-08T08:07:41.117" v="80" actId="478"/>
          <ac:picMkLst>
            <pc:docMk/>
            <pc:sldMk cId="343194192" sldId="260"/>
            <ac:picMk id="4" creationId="{22E46865-F7EA-4E19-9C02-DBFFFD0767E3}"/>
          </ac:picMkLst>
        </pc:picChg>
        <pc:picChg chg="add mod modCrop">
          <ac:chgData name="Лілія Шатило" userId="1dfc6d7827872956" providerId="LiveId" clId="{2D6F2940-40D1-4DAF-B424-BDFF931FDD2E}" dt="2026-07-08T08:08:29.906" v="88" actId="1076"/>
          <ac:picMkLst>
            <pc:docMk/>
            <pc:sldMk cId="343194192" sldId="260"/>
            <ac:picMk id="6" creationId="{F8D32FC1-3845-4A27-9636-CD45C4C6DBB1}"/>
          </ac:picMkLst>
        </pc:picChg>
      </pc:sldChg>
      <pc:sldChg chg="del">
        <pc:chgData name="Лілія Шатило" userId="1dfc6d7827872956" providerId="LiveId" clId="{2D6F2940-40D1-4DAF-B424-BDFF931FDD2E}" dt="2026-07-08T07:40:05.704" v="3" actId="47"/>
        <pc:sldMkLst>
          <pc:docMk/>
          <pc:sldMk cId="2113173121" sldId="260"/>
        </pc:sldMkLst>
      </pc:sldChg>
      <pc:sldChg chg="addSp modSp new mod">
        <pc:chgData name="Лілія Шатило" userId="1dfc6d7827872956" providerId="LiveId" clId="{2D6F2940-40D1-4DAF-B424-BDFF931FDD2E}" dt="2026-07-08T08:11:54.639" v="105" actId="1076"/>
        <pc:sldMkLst>
          <pc:docMk/>
          <pc:sldMk cId="2869697573" sldId="261"/>
        </pc:sldMkLst>
        <pc:spChg chg="add mod">
          <ac:chgData name="Лілія Шатило" userId="1dfc6d7827872956" providerId="LiveId" clId="{2D6F2940-40D1-4DAF-B424-BDFF931FDD2E}" dt="2026-07-08T08:09:13.993" v="96" actId="20577"/>
          <ac:spMkLst>
            <pc:docMk/>
            <pc:sldMk cId="2869697573" sldId="261"/>
            <ac:spMk id="2" creationId="{634678CD-9227-4002-9594-5118F301DE89}"/>
          </ac:spMkLst>
        </pc:spChg>
        <pc:picChg chg="add mod modCrop">
          <ac:chgData name="Лілія Шатило" userId="1dfc6d7827872956" providerId="LiveId" clId="{2D6F2940-40D1-4DAF-B424-BDFF931FDD2E}" dt="2026-07-08T08:11:54.639" v="105" actId="1076"/>
          <ac:picMkLst>
            <pc:docMk/>
            <pc:sldMk cId="2869697573" sldId="261"/>
            <ac:picMk id="4" creationId="{6FA2EF97-E83D-4A63-839F-5362F6E6B2DB}"/>
          </ac:picMkLst>
        </pc:picChg>
      </pc:sldChg>
      <pc:sldChg chg="del">
        <pc:chgData name="Лілія Шатило" userId="1dfc6d7827872956" providerId="LiveId" clId="{2D6F2940-40D1-4DAF-B424-BDFF931FDD2E}" dt="2026-07-08T07:40:06.207" v="4" actId="47"/>
        <pc:sldMkLst>
          <pc:docMk/>
          <pc:sldMk cId="4010040667" sldId="261"/>
        </pc:sldMkLst>
      </pc:sldChg>
      <pc:sldChg chg="addSp modSp new mod">
        <pc:chgData name="Лілія Шатило" userId="1dfc6d7827872956" providerId="LiveId" clId="{2D6F2940-40D1-4DAF-B424-BDFF931FDD2E}" dt="2026-07-08T08:16:45.814" v="120" actId="1076"/>
        <pc:sldMkLst>
          <pc:docMk/>
          <pc:sldMk cId="1215266074" sldId="262"/>
        </pc:sldMkLst>
        <pc:spChg chg="add mod">
          <ac:chgData name="Лілія Шатило" userId="1dfc6d7827872956" providerId="LiveId" clId="{2D6F2940-40D1-4DAF-B424-BDFF931FDD2E}" dt="2026-07-08T08:12:25.392" v="111" actId="1076"/>
          <ac:spMkLst>
            <pc:docMk/>
            <pc:sldMk cId="1215266074" sldId="262"/>
            <ac:spMk id="2" creationId="{703D243B-E0F0-4BA0-8A1F-D6F724C48902}"/>
          </ac:spMkLst>
        </pc:spChg>
        <pc:picChg chg="add mod modCrop">
          <ac:chgData name="Лілія Шатило" userId="1dfc6d7827872956" providerId="LiveId" clId="{2D6F2940-40D1-4DAF-B424-BDFF931FDD2E}" dt="2026-07-08T08:16:45.814" v="120" actId="1076"/>
          <ac:picMkLst>
            <pc:docMk/>
            <pc:sldMk cId="1215266074" sldId="262"/>
            <ac:picMk id="4" creationId="{87EB514F-6A64-4410-ABE5-6839BD693348}"/>
          </ac:picMkLst>
        </pc:picChg>
      </pc:sldChg>
      <pc:sldChg chg="addSp modSp new mod">
        <pc:chgData name="Лілія Шатило" userId="1dfc6d7827872956" providerId="LiveId" clId="{2D6F2940-40D1-4DAF-B424-BDFF931FDD2E}" dt="2026-07-08T08:19:44.003" v="134" actId="1076"/>
        <pc:sldMkLst>
          <pc:docMk/>
          <pc:sldMk cId="3308146805" sldId="263"/>
        </pc:sldMkLst>
        <pc:spChg chg="add mod">
          <ac:chgData name="Лілія Шатило" userId="1dfc6d7827872956" providerId="LiveId" clId="{2D6F2940-40D1-4DAF-B424-BDFF931FDD2E}" dt="2026-07-08T08:19:44.003" v="134" actId="1076"/>
          <ac:spMkLst>
            <pc:docMk/>
            <pc:sldMk cId="3308146805" sldId="263"/>
            <ac:spMk id="2" creationId="{AA25E8DE-D6F4-4425-A9AA-1E3677137904}"/>
          </ac:spMkLst>
        </pc:spChg>
        <pc:picChg chg="add mod modCrop">
          <ac:chgData name="Лілія Шатило" userId="1dfc6d7827872956" providerId="LiveId" clId="{2D6F2940-40D1-4DAF-B424-BDFF931FDD2E}" dt="2026-07-08T08:19:39.883" v="133" actId="1440"/>
          <ac:picMkLst>
            <pc:docMk/>
            <pc:sldMk cId="3308146805" sldId="263"/>
            <ac:picMk id="4" creationId="{2C34EFD8-CEEE-44CE-8D64-D5DEB6B62FE1}"/>
          </ac:picMkLst>
        </pc:picChg>
      </pc:sldChg>
      <pc:sldChg chg="del">
        <pc:chgData name="Лілія Шатило" userId="1dfc6d7827872956" providerId="LiveId" clId="{2D6F2940-40D1-4DAF-B424-BDFF931FDD2E}" dt="2026-07-08T07:40:06.675" v="5" actId="47"/>
        <pc:sldMkLst>
          <pc:docMk/>
          <pc:sldMk cId="3506489953" sldId="263"/>
        </pc:sldMkLst>
      </pc:sldChg>
      <pc:sldChg chg="addSp modSp new mod">
        <pc:chgData name="Лілія Шатило" userId="1dfc6d7827872956" providerId="LiveId" clId="{2D6F2940-40D1-4DAF-B424-BDFF931FDD2E}" dt="2026-07-08T08:27:54.921" v="147" actId="1440"/>
        <pc:sldMkLst>
          <pc:docMk/>
          <pc:sldMk cId="3851986228" sldId="264"/>
        </pc:sldMkLst>
        <pc:spChg chg="add mod">
          <ac:chgData name="Лілія Шатило" userId="1dfc6d7827872956" providerId="LiveId" clId="{2D6F2940-40D1-4DAF-B424-BDFF931FDD2E}" dt="2026-07-08T08:20:11.139" v="139" actId="1076"/>
          <ac:spMkLst>
            <pc:docMk/>
            <pc:sldMk cId="3851986228" sldId="264"/>
            <ac:spMk id="2" creationId="{A0D7EB77-258A-44EA-9A40-F7AF6C573312}"/>
          </ac:spMkLst>
        </pc:spChg>
        <pc:picChg chg="add mod modCrop">
          <ac:chgData name="Лілія Шатило" userId="1dfc6d7827872956" providerId="LiveId" clId="{2D6F2940-40D1-4DAF-B424-BDFF931FDD2E}" dt="2026-07-08T08:27:54.921" v="147" actId="1440"/>
          <ac:picMkLst>
            <pc:docMk/>
            <pc:sldMk cId="3851986228" sldId="264"/>
            <ac:picMk id="4" creationId="{5BC876BD-0422-417B-AF06-F47962D0C372}"/>
          </ac:picMkLst>
        </pc:picChg>
      </pc:sldChg>
      <pc:sldChg chg="addSp modSp new mod">
        <pc:chgData name="Лілія Шатило" userId="1dfc6d7827872956" providerId="LiveId" clId="{2D6F2940-40D1-4DAF-B424-BDFF931FDD2E}" dt="2026-07-08T08:33:49.336" v="167" actId="1076"/>
        <pc:sldMkLst>
          <pc:docMk/>
          <pc:sldMk cId="763200522" sldId="265"/>
        </pc:sldMkLst>
        <pc:spChg chg="add mod">
          <ac:chgData name="Лілія Шатило" userId="1dfc6d7827872956" providerId="LiveId" clId="{2D6F2940-40D1-4DAF-B424-BDFF931FDD2E}" dt="2026-07-08T08:29:26.889" v="154" actId="1076"/>
          <ac:spMkLst>
            <pc:docMk/>
            <pc:sldMk cId="763200522" sldId="265"/>
            <ac:spMk id="2" creationId="{4E09A523-FC5C-4621-A04E-3F5BC81F042F}"/>
          </ac:spMkLst>
        </pc:spChg>
        <pc:picChg chg="add mod modCrop">
          <ac:chgData name="Лілія Шатило" userId="1dfc6d7827872956" providerId="LiveId" clId="{2D6F2940-40D1-4DAF-B424-BDFF931FDD2E}" dt="2026-07-08T08:33:49.336" v="167" actId="1076"/>
          <ac:picMkLst>
            <pc:docMk/>
            <pc:sldMk cId="763200522" sldId="265"/>
            <ac:picMk id="4" creationId="{753B0B11-245D-4E59-A878-A8842BFD8908}"/>
          </ac:picMkLst>
        </pc:picChg>
      </pc:sldChg>
      <pc:sldChg chg="addSp modSp new mod">
        <pc:chgData name="Лілія Шатило" userId="1dfc6d7827872956" providerId="LiveId" clId="{2D6F2940-40D1-4DAF-B424-BDFF931FDD2E}" dt="2026-07-08T08:39:26.168" v="183" actId="14100"/>
        <pc:sldMkLst>
          <pc:docMk/>
          <pc:sldMk cId="3820725831" sldId="266"/>
        </pc:sldMkLst>
        <pc:spChg chg="add mod">
          <ac:chgData name="Лілія Шатило" userId="1dfc6d7827872956" providerId="LiveId" clId="{2D6F2940-40D1-4DAF-B424-BDFF931FDD2E}" dt="2026-07-08T08:35:08.983" v="174" actId="20577"/>
          <ac:spMkLst>
            <pc:docMk/>
            <pc:sldMk cId="3820725831" sldId="266"/>
            <ac:spMk id="2" creationId="{35BAD9F9-E491-48A5-B25A-2C1F5AE17761}"/>
          </ac:spMkLst>
        </pc:spChg>
        <pc:picChg chg="add mod modCrop">
          <ac:chgData name="Лілія Шатило" userId="1dfc6d7827872956" providerId="LiveId" clId="{2D6F2940-40D1-4DAF-B424-BDFF931FDD2E}" dt="2026-07-08T08:39:26.168" v="183" actId="14100"/>
          <ac:picMkLst>
            <pc:docMk/>
            <pc:sldMk cId="3820725831" sldId="266"/>
            <ac:picMk id="4" creationId="{8716DF06-6D28-4F8F-88D4-56B60DE85679}"/>
          </ac:picMkLst>
        </pc:picChg>
      </pc:sldChg>
      <pc:sldChg chg="addSp modSp new mod">
        <pc:chgData name="Лілія Шатило" userId="1dfc6d7827872956" providerId="LiveId" clId="{2D6F2940-40D1-4DAF-B424-BDFF931FDD2E}" dt="2026-07-08T08:43:27.085" v="200" actId="1076"/>
        <pc:sldMkLst>
          <pc:docMk/>
          <pc:sldMk cId="3092617089" sldId="267"/>
        </pc:sldMkLst>
        <pc:spChg chg="add mod">
          <ac:chgData name="Лілія Шатило" userId="1dfc6d7827872956" providerId="LiveId" clId="{2D6F2940-40D1-4DAF-B424-BDFF931FDD2E}" dt="2026-07-08T08:40:05.825" v="189" actId="1076"/>
          <ac:spMkLst>
            <pc:docMk/>
            <pc:sldMk cId="3092617089" sldId="267"/>
            <ac:spMk id="2" creationId="{81695C3E-DE61-4957-9D8F-FEDAB9F45DE9}"/>
          </ac:spMkLst>
        </pc:spChg>
        <pc:picChg chg="add mod modCrop">
          <ac:chgData name="Лілія Шатило" userId="1dfc6d7827872956" providerId="LiveId" clId="{2D6F2940-40D1-4DAF-B424-BDFF931FDD2E}" dt="2026-07-08T08:43:27.085" v="200" actId="1076"/>
          <ac:picMkLst>
            <pc:docMk/>
            <pc:sldMk cId="3092617089" sldId="267"/>
            <ac:picMk id="4" creationId="{BF36696E-27D8-4997-8013-BD766294B3A9}"/>
          </ac:picMkLst>
        </pc:picChg>
      </pc:sldChg>
      <pc:sldChg chg="addSp modSp new mod">
        <pc:chgData name="Лілія Шатило" userId="1dfc6d7827872956" providerId="LiveId" clId="{2D6F2940-40D1-4DAF-B424-BDFF931FDD2E}" dt="2026-07-08T08:46:48.221" v="214" actId="1440"/>
        <pc:sldMkLst>
          <pc:docMk/>
          <pc:sldMk cId="4116505377" sldId="268"/>
        </pc:sldMkLst>
        <pc:spChg chg="add mod">
          <ac:chgData name="Лілія Шатило" userId="1dfc6d7827872956" providerId="LiveId" clId="{2D6F2940-40D1-4DAF-B424-BDFF931FDD2E}" dt="2026-07-08T08:43:57.063" v="205" actId="1076"/>
          <ac:spMkLst>
            <pc:docMk/>
            <pc:sldMk cId="4116505377" sldId="268"/>
            <ac:spMk id="2" creationId="{86D85943-3AC5-4231-A141-F1429017DD9C}"/>
          </ac:spMkLst>
        </pc:spChg>
        <pc:picChg chg="add mod modCrop">
          <ac:chgData name="Лілія Шатило" userId="1dfc6d7827872956" providerId="LiveId" clId="{2D6F2940-40D1-4DAF-B424-BDFF931FDD2E}" dt="2026-07-08T08:46:48.221" v="214" actId="1440"/>
          <ac:picMkLst>
            <pc:docMk/>
            <pc:sldMk cId="4116505377" sldId="268"/>
            <ac:picMk id="4" creationId="{C0B6B157-92FF-401B-8291-7CFA6540CFC9}"/>
          </ac:picMkLst>
        </pc:picChg>
      </pc:sldChg>
      <pc:sldChg chg="addSp modSp new del mod">
        <pc:chgData name="Лілія Шатило" userId="1dfc6d7827872956" providerId="LiveId" clId="{2D6F2940-40D1-4DAF-B424-BDFF931FDD2E}" dt="2026-07-08T08:54:17.698" v="256" actId="47"/>
        <pc:sldMkLst>
          <pc:docMk/>
          <pc:sldMk cId="2050902690" sldId="269"/>
        </pc:sldMkLst>
        <pc:spChg chg="add mod">
          <ac:chgData name="Лілія Шатило" userId="1dfc6d7827872956" providerId="LiveId" clId="{2D6F2940-40D1-4DAF-B424-BDFF931FDD2E}" dt="2026-07-08T08:47:32.037" v="220" actId="1076"/>
          <ac:spMkLst>
            <pc:docMk/>
            <pc:sldMk cId="2050902690" sldId="269"/>
            <ac:spMk id="2" creationId="{09BEC6AD-AEF1-449E-972C-E91E94CD3E0B}"/>
          </ac:spMkLst>
        </pc:spChg>
      </pc:sldChg>
      <pc:sldChg chg="addSp modSp new mod">
        <pc:chgData name="Лілія Шатило" userId="1dfc6d7827872956" providerId="LiveId" clId="{2D6F2940-40D1-4DAF-B424-BDFF931FDD2E}" dt="2026-07-08T08:50:08.970" v="236" actId="1440"/>
        <pc:sldMkLst>
          <pc:docMk/>
          <pc:sldMk cId="1212046766" sldId="270"/>
        </pc:sldMkLst>
        <pc:spChg chg="add mod">
          <ac:chgData name="Лілія Шатило" userId="1dfc6d7827872956" providerId="LiveId" clId="{2D6F2940-40D1-4DAF-B424-BDFF931FDD2E}" dt="2026-07-08T08:49:29.439" v="228" actId="1076"/>
          <ac:spMkLst>
            <pc:docMk/>
            <pc:sldMk cId="1212046766" sldId="270"/>
            <ac:spMk id="2" creationId="{1C4307D8-D386-44BF-BE12-EE18FAC3B2C8}"/>
          </ac:spMkLst>
        </pc:spChg>
        <pc:picChg chg="add mod modCrop">
          <ac:chgData name="Лілія Шатило" userId="1dfc6d7827872956" providerId="LiveId" clId="{2D6F2940-40D1-4DAF-B424-BDFF931FDD2E}" dt="2026-07-08T08:50:08.970" v="236" actId="1440"/>
          <ac:picMkLst>
            <pc:docMk/>
            <pc:sldMk cId="1212046766" sldId="270"/>
            <ac:picMk id="4" creationId="{A2042115-7492-4751-A45B-FA66DDF82CC3}"/>
          </ac:picMkLst>
        </pc:picChg>
      </pc:sldChg>
      <pc:sldChg chg="new del">
        <pc:chgData name="Лілія Шатило" userId="1dfc6d7827872956" providerId="LiveId" clId="{2D6F2940-40D1-4DAF-B424-BDFF931FDD2E}" dt="2026-07-08T08:48:56.693" v="222" actId="680"/>
        <pc:sldMkLst>
          <pc:docMk/>
          <pc:sldMk cId="1939753771" sldId="270"/>
        </pc:sldMkLst>
      </pc:sldChg>
      <pc:sldChg chg="addSp modSp new mod">
        <pc:chgData name="Лілія Шатило" userId="1dfc6d7827872956" providerId="LiveId" clId="{2D6F2940-40D1-4DAF-B424-BDFF931FDD2E}" dt="2026-07-08T08:52:31.317" v="249" actId="1440"/>
        <pc:sldMkLst>
          <pc:docMk/>
          <pc:sldMk cId="2500327985" sldId="271"/>
        </pc:sldMkLst>
        <pc:spChg chg="add mod">
          <ac:chgData name="Лілія Шатило" userId="1dfc6d7827872956" providerId="LiveId" clId="{2D6F2940-40D1-4DAF-B424-BDFF931FDD2E}" dt="2026-07-08T08:50:37.811" v="242" actId="1076"/>
          <ac:spMkLst>
            <pc:docMk/>
            <pc:sldMk cId="2500327985" sldId="271"/>
            <ac:spMk id="2" creationId="{A2175AD6-2C5C-4A56-8CE2-6C2605F66F31}"/>
          </ac:spMkLst>
        </pc:spChg>
        <pc:picChg chg="add mod modCrop">
          <ac:chgData name="Лілія Шатило" userId="1dfc6d7827872956" providerId="LiveId" clId="{2D6F2940-40D1-4DAF-B424-BDFF931FDD2E}" dt="2026-07-08T08:52:31.317" v="249" actId="1440"/>
          <ac:picMkLst>
            <pc:docMk/>
            <pc:sldMk cId="2500327985" sldId="271"/>
            <ac:picMk id="4" creationId="{0F020AC5-F88E-47A6-ADEA-922FF1D7FEE4}"/>
          </ac:picMkLst>
        </pc:picChg>
      </pc:sldChg>
      <pc:sldChg chg="addSp modSp new mod">
        <pc:chgData name="Лілія Шатило" userId="1dfc6d7827872956" providerId="LiveId" clId="{2D6F2940-40D1-4DAF-B424-BDFF931FDD2E}" dt="2026-07-08T09:00:09.865" v="263" actId="1440"/>
        <pc:sldMkLst>
          <pc:docMk/>
          <pc:sldMk cId="950856719" sldId="272"/>
        </pc:sldMkLst>
        <pc:spChg chg="add mod">
          <ac:chgData name="Лілія Шатило" userId="1dfc6d7827872956" providerId="LiveId" clId="{2D6F2940-40D1-4DAF-B424-BDFF931FDD2E}" dt="2026-07-08T08:53:05.629" v="255" actId="1076"/>
          <ac:spMkLst>
            <pc:docMk/>
            <pc:sldMk cId="950856719" sldId="272"/>
            <ac:spMk id="2" creationId="{608CD262-3114-4FD3-B3DC-728D39B8F59A}"/>
          </ac:spMkLst>
        </pc:spChg>
        <pc:picChg chg="add mod modCrop">
          <ac:chgData name="Лілія Шатило" userId="1dfc6d7827872956" providerId="LiveId" clId="{2D6F2940-40D1-4DAF-B424-BDFF931FDD2E}" dt="2026-07-08T09:00:09.865" v="263" actId="1440"/>
          <ac:picMkLst>
            <pc:docMk/>
            <pc:sldMk cId="950856719" sldId="272"/>
            <ac:picMk id="4" creationId="{EBD9A4F6-1C8F-43FD-BBA5-6071F87FAFA3}"/>
          </ac:picMkLst>
        </pc:picChg>
      </pc:sldChg>
      <pc:sldChg chg="addSp modSp new mod">
        <pc:chgData name="Лілія Шатило" userId="1dfc6d7827872956" providerId="LiveId" clId="{2D6F2940-40D1-4DAF-B424-BDFF931FDD2E}" dt="2026-07-08T09:06:50.602" v="281" actId="1440"/>
        <pc:sldMkLst>
          <pc:docMk/>
          <pc:sldMk cId="3943513260" sldId="273"/>
        </pc:sldMkLst>
        <pc:spChg chg="add mod">
          <ac:chgData name="Лілія Шатило" userId="1dfc6d7827872956" providerId="LiveId" clId="{2D6F2940-40D1-4DAF-B424-BDFF931FDD2E}" dt="2026-07-08T09:00:42.682" v="269" actId="1076"/>
          <ac:spMkLst>
            <pc:docMk/>
            <pc:sldMk cId="3943513260" sldId="273"/>
            <ac:spMk id="2" creationId="{57AB3153-D194-42F1-83DB-593B272FB8B7}"/>
          </ac:spMkLst>
        </pc:spChg>
        <pc:picChg chg="add mod modCrop">
          <ac:chgData name="Лілія Шатило" userId="1dfc6d7827872956" providerId="LiveId" clId="{2D6F2940-40D1-4DAF-B424-BDFF931FDD2E}" dt="2026-07-08T09:06:50.602" v="281" actId="1440"/>
          <ac:picMkLst>
            <pc:docMk/>
            <pc:sldMk cId="3943513260" sldId="273"/>
            <ac:picMk id="4" creationId="{F9ED41D1-8DF0-4C54-BA17-091C4B0D6E4E}"/>
          </ac:picMkLst>
        </pc:picChg>
      </pc:sldChg>
      <pc:sldChg chg="addSp modSp new mod">
        <pc:chgData name="Лілія Шатило" userId="1dfc6d7827872956" providerId="LiveId" clId="{2D6F2940-40D1-4DAF-B424-BDFF931FDD2E}" dt="2026-07-08T09:14:32.119" v="295" actId="1440"/>
        <pc:sldMkLst>
          <pc:docMk/>
          <pc:sldMk cId="1982232418" sldId="274"/>
        </pc:sldMkLst>
        <pc:spChg chg="add mod">
          <ac:chgData name="Лілія Шатило" userId="1dfc6d7827872956" providerId="LiveId" clId="{2D6F2940-40D1-4DAF-B424-BDFF931FDD2E}" dt="2026-07-08T09:07:31.123" v="287" actId="1076"/>
          <ac:spMkLst>
            <pc:docMk/>
            <pc:sldMk cId="1982232418" sldId="274"/>
            <ac:spMk id="2" creationId="{AC29B779-A3B2-4078-9942-35E6DA14C697}"/>
          </ac:spMkLst>
        </pc:spChg>
        <pc:picChg chg="add mod modCrop">
          <ac:chgData name="Лілія Шатило" userId="1dfc6d7827872956" providerId="LiveId" clId="{2D6F2940-40D1-4DAF-B424-BDFF931FDD2E}" dt="2026-07-08T09:14:32.119" v="295" actId="1440"/>
          <ac:picMkLst>
            <pc:docMk/>
            <pc:sldMk cId="1982232418" sldId="274"/>
            <ac:picMk id="4" creationId="{4DDE1C73-798B-49C0-84CE-B213E664AC31}"/>
          </ac:picMkLst>
        </pc:picChg>
      </pc:sldChg>
      <pc:sldChg chg="addSp modSp new mod">
        <pc:chgData name="Лілія Шатило" userId="1dfc6d7827872956" providerId="LiveId" clId="{2D6F2940-40D1-4DAF-B424-BDFF931FDD2E}" dt="2026-07-08T09:18:13.580" v="308" actId="1440"/>
        <pc:sldMkLst>
          <pc:docMk/>
          <pc:sldMk cId="254202561" sldId="275"/>
        </pc:sldMkLst>
        <pc:spChg chg="add mod">
          <ac:chgData name="Лілія Шатило" userId="1dfc6d7827872956" providerId="LiveId" clId="{2D6F2940-40D1-4DAF-B424-BDFF931FDD2E}" dt="2026-07-08T09:15:05.887" v="301" actId="1076"/>
          <ac:spMkLst>
            <pc:docMk/>
            <pc:sldMk cId="254202561" sldId="275"/>
            <ac:spMk id="2" creationId="{B1E4BFF6-7B89-429D-B245-19D333053B90}"/>
          </ac:spMkLst>
        </pc:spChg>
        <pc:picChg chg="add mod modCrop">
          <ac:chgData name="Лілія Шатило" userId="1dfc6d7827872956" providerId="LiveId" clId="{2D6F2940-40D1-4DAF-B424-BDFF931FDD2E}" dt="2026-07-08T09:18:13.580" v="308" actId="1440"/>
          <ac:picMkLst>
            <pc:docMk/>
            <pc:sldMk cId="254202561" sldId="275"/>
            <ac:picMk id="4" creationId="{8312A301-E324-41AD-A48A-95F5BC5B729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EF76A-C372-8CFD-C1C9-8D9215775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1715D7-2EF9-7C5C-667D-A12276CE89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BEF34-90BB-DBBA-E2DA-2DCA0F32C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B1310-ECA9-B5A3-BD92-06314F69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DCA3F-DF8A-DF7D-1B52-33934356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C16022-B4F2-0BD0-151A-29944178D2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EE394C3-7B20-48D0-CF47-27C883DA456A}"/>
              </a:ext>
            </a:extLst>
          </p:cNvPr>
          <p:cNvSpPr/>
          <p:nvPr userDrawn="1"/>
        </p:nvSpPr>
        <p:spPr>
          <a:xfrm>
            <a:off x="1785257" y="1879270"/>
            <a:ext cx="8621486" cy="3099460"/>
          </a:xfrm>
          <a:solidFill>
            <a:schemeClr val="bg1">
              <a:alpha val="65525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6075175-A271-CDE7-799B-95260A1D726D}"/>
              </a:ext>
            </a:extLst>
          </p:cNvPr>
          <p:cNvSpPr/>
          <p:nvPr userDrawn="1"/>
        </p:nvSpPr>
        <p:spPr>
          <a:xfrm>
            <a:off x="370114" y="283966"/>
            <a:ext cx="11517086" cy="6259337"/>
          </a:xfrm>
          <a:custGeom>
            <a:avLst/>
            <a:gdLst>
              <a:gd name="connsiteX0" fmla="*/ 0 w 11517086"/>
              <a:gd name="connsiteY0" fmla="*/ 443662 h 6259337"/>
              <a:gd name="connsiteX1" fmla="*/ 443662 w 11517086"/>
              <a:gd name="connsiteY1" fmla="*/ 0 h 6259337"/>
              <a:gd name="connsiteX2" fmla="*/ 11073424 w 11517086"/>
              <a:gd name="connsiteY2" fmla="*/ 0 h 6259337"/>
              <a:gd name="connsiteX3" fmla="*/ 11517086 w 11517086"/>
              <a:gd name="connsiteY3" fmla="*/ 443662 h 6259337"/>
              <a:gd name="connsiteX4" fmla="*/ 11517086 w 11517086"/>
              <a:gd name="connsiteY4" fmla="*/ 5815675 h 6259337"/>
              <a:gd name="connsiteX5" fmla="*/ 11073424 w 11517086"/>
              <a:gd name="connsiteY5" fmla="*/ 6259337 h 6259337"/>
              <a:gd name="connsiteX6" fmla="*/ 443662 w 11517086"/>
              <a:gd name="connsiteY6" fmla="*/ 6259337 h 6259337"/>
              <a:gd name="connsiteX7" fmla="*/ 0 w 11517086"/>
              <a:gd name="connsiteY7" fmla="*/ 5815675 h 6259337"/>
              <a:gd name="connsiteX8" fmla="*/ 0 w 11517086"/>
              <a:gd name="connsiteY8" fmla="*/ 443662 h 6259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17086" h="6259337" extrusionOk="0">
                <a:moveTo>
                  <a:pt x="0" y="443662"/>
                </a:moveTo>
                <a:cubicBezTo>
                  <a:pt x="5815" y="217521"/>
                  <a:pt x="214877" y="-39999"/>
                  <a:pt x="443662" y="0"/>
                </a:cubicBezTo>
                <a:cubicBezTo>
                  <a:pt x="3255438" y="89190"/>
                  <a:pt x="6691283" y="-155784"/>
                  <a:pt x="11073424" y="0"/>
                </a:cubicBezTo>
                <a:cubicBezTo>
                  <a:pt x="11330159" y="1826"/>
                  <a:pt x="11535305" y="172870"/>
                  <a:pt x="11517086" y="443662"/>
                </a:cubicBezTo>
                <a:cubicBezTo>
                  <a:pt x="11549011" y="2397738"/>
                  <a:pt x="11449876" y="3385587"/>
                  <a:pt x="11517086" y="5815675"/>
                </a:cubicBezTo>
                <a:cubicBezTo>
                  <a:pt x="11532157" y="6095286"/>
                  <a:pt x="11360077" y="6264800"/>
                  <a:pt x="11073424" y="6259337"/>
                </a:cubicBezTo>
                <a:cubicBezTo>
                  <a:pt x="7899478" y="6258826"/>
                  <a:pt x="5098459" y="6258567"/>
                  <a:pt x="443662" y="6259337"/>
                </a:cubicBezTo>
                <a:cubicBezTo>
                  <a:pt x="174357" y="6258108"/>
                  <a:pt x="-26435" y="6037822"/>
                  <a:pt x="0" y="5815675"/>
                </a:cubicBezTo>
                <a:cubicBezTo>
                  <a:pt x="-56229" y="4468003"/>
                  <a:pt x="-65128" y="2712418"/>
                  <a:pt x="0" y="44366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8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02CE-2CD0-ED06-7316-F743ADB93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FF5898-E14D-4FB6-0D42-6DE169209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139D14-AEEF-1B9B-13D5-F5C9CBD19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B2772-A0FB-1CD8-1B47-9AC748F8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2A5C0-1D78-016E-8168-05151D610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78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74C78D-8108-BE1D-2D04-2DE91BE293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232DA-9E18-2100-437A-DE1D48009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EB799-5496-8201-4CCE-C3143FC19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07CE2-615B-DDBA-7E66-8CA148990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4250E-6F15-6EFB-E27E-816BAFF37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5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5D1668-7E70-5AB4-3A61-0B3AACE6E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DE8E5-0167-BF7E-519B-1985842011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45940-A2D9-46A2-E1B6-E76475720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E2198-DC60-7300-F39D-09CA3B00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F0BC7-CEB2-5C51-EA15-C475E59C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9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C6B64-4CC7-66C1-8AC0-11DEBB02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704C87-527B-054F-F6C7-0A6B88FDF7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88FDD-0E7B-440E-DF1D-D7E8C9D9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DF32C3-713D-359A-E765-71B881494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3FC09-1FF9-2E1C-F0B6-A6B3EEC05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545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B605F-6063-0C8E-7323-1CCE85081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924BC-D56C-91BC-6C27-06DE724E30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E56DF9-6102-788F-BA57-A71F28B1C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947EF-B547-2B59-E4AB-C0048C46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6BADDC-D680-F553-4EF7-7F91345D3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CB4C26-0601-3005-39BB-939F31439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62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4E0E1-6EC8-CDF6-8033-006F44A6C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20E880-E505-751E-66D7-7D7FF5DFD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98A5D-6817-EA08-6E1F-314978FF4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EC8F72-6ADB-0537-5598-38D66C6D8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C6B3D9-4856-A120-7554-7E4DB52D47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49491A-62B7-458B-4BE1-8B9B15158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9346CF-6B21-E369-ABE8-41F7E4E7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61E60F-7C3E-FA9B-B4E7-956D84667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2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C6B3B-F4CF-0C7E-469E-AD68FBEE9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296D59-C935-7408-D0B9-F93057415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E21404-9E3F-D121-C652-7F6156402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EB0B0C-DBCB-2FFE-375D-14411C91B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154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1E8CB78-9F09-C03A-7928-19980137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168D7B-398D-9C7D-F075-EE73C311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D1259-372B-6CFF-2F73-91997F675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438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AFC38-941C-6030-840F-F8CA8B982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51728-037C-EE13-CF9C-9101C306A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9A1BA-D00E-FF08-7CF2-20DDFDD7A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9AB560-2FE0-78E8-B16A-10BB4E78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7DE9B-CDC8-556F-B6C9-0A28B79E2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1B4312-D793-76F8-5DAF-20EA4906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6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E5484-594A-BB15-8741-6390344CA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0D2A1C-585F-8427-9D6B-FECB96BA05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AD6AEA-2630-DB8C-0ABE-F8C1AA655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DFB227-11B8-F853-E936-903CAB56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E4769F-939D-54AC-289C-21853FE8F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7C115D-6645-EE66-1041-430A98A32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9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47A8EA-6478-12CF-A259-7372E4CC7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D5CB7-1BCE-8499-ABC5-DAC69842D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59B3A-9EA9-82F3-5E02-4F5B1B024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7382D0-0C48-9646-AD6C-ECBD2A98D765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AD717-1531-DFF8-6447-75578080BA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A2DA2-F196-CA44-0FCE-B9A5AB34B3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45FE-5D6C-144E-9156-BD9064B03401}" type="slidenum">
              <a:rPr lang="en-US" smtClean="0"/>
              <a:t>‹№›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DF2DE1-5555-EB2C-3101-33BCC377CA5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4EE59F0-E267-6A49-DC4C-9F08058B4647}"/>
              </a:ext>
            </a:extLst>
          </p:cNvPr>
          <p:cNvSpPr/>
          <p:nvPr userDrawn="1"/>
        </p:nvSpPr>
        <p:spPr>
          <a:xfrm>
            <a:off x="336467" y="299645"/>
            <a:ext cx="11491355" cy="6216980"/>
          </a:xfrm>
          <a:custGeom>
            <a:avLst/>
            <a:gdLst>
              <a:gd name="connsiteX0" fmla="*/ 0 w 11491355"/>
              <a:gd name="connsiteY0" fmla="*/ 1036184 h 6216980"/>
              <a:gd name="connsiteX1" fmla="*/ 1036184 w 11491355"/>
              <a:gd name="connsiteY1" fmla="*/ 0 h 6216980"/>
              <a:gd name="connsiteX2" fmla="*/ 10455171 w 11491355"/>
              <a:gd name="connsiteY2" fmla="*/ 0 h 6216980"/>
              <a:gd name="connsiteX3" fmla="*/ 11491355 w 11491355"/>
              <a:gd name="connsiteY3" fmla="*/ 1036184 h 6216980"/>
              <a:gd name="connsiteX4" fmla="*/ 11491355 w 11491355"/>
              <a:gd name="connsiteY4" fmla="*/ 5180796 h 6216980"/>
              <a:gd name="connsiteX5" fmla="*/ 10455171 w 11491355"/>
              <a:gd name="connsiteY5" fmla="*/ 6216980 h 6216980"/>
              <a:gd name="connsiteX6" fmla="*/ 1036184 w 11491355"/>
              <a:gd name="connsiteY6" fmla="*/ 6216980 h 6216980"/>
              <a:gd name="connsiteX7" fmla="*/ 0 w 11491355"/>
              <a:gd name="connsiteY7" fmla="*/ 5180796 h 6216980"/>
              <a:gd name="connsiteX8" fmla="*/ 0 w 11491355"/>
              <a:gd name="connsiteY8" fmla="*/ 1036184 h 621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91355" h="6216980" fill="none" extrusionOk="0">
                <a:moveTo>
                  <a:pt x="0" y="1036184"/>
                </a:moveTo>
                <a:cubicBezTo>
                  <a:pt x="44247" y="565303"/>
                  <a:pt x="554547" y="18755"/>
                  <a:pt x="1036184" y="0"/>
                </a:cubicBezTo>
                <a:cubicBezTo>
                  <a:pt x="5229327" y="-47972"/>
                  <a:pt x="6938701" y="-135018"/>
                  <a:pt x="10455171" y="0"/>
                </a:cubicBezTo>
                <a:cubicBezTo>
                  <a:pt x="11007259" y="-89396"/>
                  <a:pt x="11446032" y="556771"/>
                  <a:pt x="11491355" y="1036184"/>
                </a:cubicBezTo>
                <a:cubicBezTo>
                  <a:pt x="11635646" y="2435504"/>
                  <a:pt x="11633435" y="3512938"/>
                  <a:pt x="11491355" y="5180796"/>
                </a:cubicBezTo>
                <a:cubicBezTo>
                  <a:pt x="11461449" y="5734960"/>
                  <a:pt x="11096533" y="6137210"/>
                  <a:pt x="10455171" y="6216980"/>
                </a:cubicBezTo>
                <a:cubicBezTo>
                  <a:pt x="7946603" y="6297466"/>
                  <a:pt x="3185752" y="6123860"/>
                  <a:pt x="1036184" y="6216980"/>
                </a:cubicBezTo>
                <a:cubicBezTo>
                  <a:pt x="485730" y="6222586"/>
                  <a:pt x="-10186" y="5743463"/>
                  <a:pt x="0" y="5180796"/>
                </a:cubicBezTo>
                <a:cubicBezTo>
                  <a:pt x="76170" y="3619536"/>
                  <a:pt x="163780" y="1902756"/>
                  <a:pt x="0" y="1036184"/>
                </a:cubicBezTo>
                <a:close/>
              </a:path>
              <a:path w="11491355" h="6216980" stroke="0" extrusionOk="0">
                <a:moveTo>
                  <a:pt x="0" y="1036184"/>
                </a:moveTo>
                <a:cubicBezTo>
                  <a:pt x="27906" y="423827"/>
                  <a:pt x="459346" y="34022"/>
                  <a:pt x="1036184" y="0"/>
                </a:cubicBezTo>
                <a:cubicBezTo>
                  <a:pt x="4286975" y="-167747"/>
                  <a:pt x="7476778" y="44969"/>
                  <a:pt x="10455171" y="0"/>
                </a:cubicBezTo>
                <a:cubicBezTo>
                  <a:pt x="11114800" y="-2174"/>
                  <a:pt x="11517127" y="425847"/>
                  <a:pt x="11491355" y="1036184"/>
                </a:cubicBezTo>
                <a:cubicBezTo>
                  <a:pt x="11615722" y="2419324"/>
                  <a:pt x="11503075" y="3958500"/>
                  <a:pt x="11491355" y="5180796"/>
                </a:cubicBezTo>
                <a:cubicBezTo>
                  <a:pt x="11516969" y="5700203"/>
                  <a:pt x="11038967" y="6178345"/>
                  <a:pt x="10455171" y="6216980"/>
                </a:cubicBezTo>
                <a:cubicBezTo>
                  <a:pt x="7525823" y="6341077"/>
                  <a:pt x="3073593" y="6169185"/>
                  <a:pt x="1036184" y="6216980"/>
                </a:cubicBezTo>
                <a:cubicBezTo>
                  <a:pt x="426450" y="6207371"/>
                  <a:pt x="-51638" y="5714782"/>
                  <a:pt x="0" y="5180796"/>
                </a:cubicBezTo>
                <a:cubicBezTo>
                  <a:pt x="-2833" y="3507775"/>
                  <a:pt x="-158223" y="2237803"/>
                  <a:pt x="0" y="1036184"/>
                </a:cubicBezTo>
                <a:close/>
              </a:path>
            </a:pathLst>
          </a:custGeom>
          <a:solidFill>
            <a:schemeClr val="bg1">
              <a:alpha val="65525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14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4690D-2A62-BFA4-7EFC-3EDDA710A3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13281"/>
            <a:ext cx="9144000" cy="2387600"/>
          </a:xfrm>
        </p:spPr>
        <p:txBody>
          <a:bodyPr>
            <a:noAutofit/>
          </a:bodyPr>
          <a:lstStyle/>
          <a:p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анкетування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випускників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спеціальності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073 «Менеджмент» ОПП «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менеджмент»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59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09A523-FC5C-4621-A04E-3F5BC81F042F}"/>
              </a:ext>
            </a:extLst>
          </p:cNvPr>
          <p:cNvSpPr txBox="1"/>
          <p:nvPr/>
        </p:nvSpPr>
        <p:spPr>
          <a:xfrm>
            <a:off x="869576" y="353671"/>
            <a:ext cx="1045284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dirty="0"/>
              <a:t>Викладачі застосовували сучасні педагогічні методи (майстер-класи, дискусії, тренінги, ділові ігри тощо)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3B0B11-245D-4E59-A878-A8842BFD89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32" t="30087" r="3088" b="2206"/>
          <a:stretch/>
        </p:blipFill>
        <p:spPr>
          <a:xfrm>
            <a:off x="1001805" y="1975266"/>
            <a:ext cx="10188389" cy="3471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63200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BAD9F9-E491-48A5-B25A-2C1F5AE17761}"/>
              </a:ext>
            </a:extLst>
          </p:cNvPr>
          <p:cNvSpPr txBox="1"/>
          <p:nvPr/>
        </p:nvSpPr>
        <p:spPr>
          <a:xfrm>
            <a:off x="838200" y="452281"/>
            <a:ext cx="10515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Проходження</a:t>
            </a:r>
            <a:r>
              <a:rPr lang="ru-RU" dirty="0"/>
              <a:t> практик </a:t>
            </a:r>
            <a:r>
              <a:rPr lang="ru-RU" dirty="0" err="1"/>
              <a:t>сприяло</a:t>
            </a:r>
            <a:r>
              <a:rPr lang="ru-RU" dirty="0"/>
              <a:t> </a:t>
            </a:r>
            <a:r>
              <a:rPr lang="ru-RU" dirty="0" err="1"/>
              <a:t>формуванню</a:t>
            </a:r>
            <a:r>
              <a:rPr lang="ru-RU" dirty="0"/>
              <a:t> </a:t>
            </a:r>
            <a:r>
              <a:rPr lang="ru-RU" dirty="0" err="1"/>
              <a:t>моїх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і </a:t>
            </a:r>
            <a:r>
              <a:rPr lang="ru-RU" dirty="0" err="1"/>
              <a:t>навичок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16DF06-6D28-4F8F-88D4-56B60DE85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56" t="29951" r="3161" b="4795"/>
          <a:stretch/>
        </p:blipFill>
        <p:spPr>
          <a:xfrm>
            <a:off x="717175" y="1732277"/>
            <a:ext cx="10919013" cy="3781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0725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695C3E-DE61-4957-9D8F-FEDAB9F45DE9}"/>
              </a:ext>
            </a:extLst>
          </p:cNvPr>
          <p:cNvSpPr txBox="1"/>
          <p:nvPr/>
        </p:nvSpPr>
        <p:spPr>
          <a:xfrm>
            <a:off x="748553" y="416424"/>
            <a:ext cx="106948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Я мав(ла) </a:t>
            </a:r>
            <a:r>
              <a:rPr lang="ru-RU" dirty="0" err="1"/>
              <a:t>вільний</a:t>
            </a:r>
            <a:r>
              <a:rPr lang="ru-RU" dirty="0"/>
              <a:t> доступ до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36696E-27D8-4997-8013-BD766294B3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1" t="32105" r="1997" b="9001"/>
          <a:stretch/>
        </p:blipFill>
        <p:spPr>
          <a:xfrm>
            <a:off x="1350745" y="1577787"/>
            <a:ext cx="9490508" cy="3254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92617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D85943-3AC5-4231-A141-F1429017DD9C}"/>
              </a:ext>
            </a:extLst>
          </p:cNvPr>
          <p:cNvSpPr txBox="1"/>
          <p:nvPr/>
        </p:nvSpPr>
        <p:spPr>
          <a:xfrm>
            <a:off x="784412" y="371601"/>
            <a:ext cx="1062317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Викладацький</a:t>
            </a:r>
            <a:r>
              <a:rPr lang="ru-RU" dirty="0"/>
              <a:t> склад </a:t>
            </a:r>
            <a:r>
              <a:rPr lang="ru-RU" dirty="0" err="1"/>
              <a:t>кафедри</a:t>
            </a:r>
            <a:r>
              <a:rPr lang="ru-RU" dirty="0"/>
              <a:t> </a:t>
            </a:r>
            <a:r>
              <a:rPr lang="ru-RU" dirty="0" err="1"/>
              <a:t>кваліфіковано</a:t>
            </a:r>
            <a:r>
              <a:rPr lang="ru-RU" dirty="0"/>
              <a:t> та </a:t>
            </a:r>
            <a:r>
              <a:rPr lang="ru-RU" dirty="0" err="1"/>
              <a:t>доброзичливо</a:t>
            </a:r>
            <a:r>
              <a:rPr lang="ru-RU" dirty="0"/>
              <a:t> </a:t>
            </a:r>
            <a:r>
              <a:rPr lang="ru-RU" dirty="0" err="1"/>
              <a:t>сприяв</a:t>
            </a:r>
            <a:r>
              <a:rPr lang="ru-RU" dirty="0"/>
              <a:t> </a:t>
            </a:r>
            <a:r>
              <a:rPr lang="ru-RU" dirty="0" err="1"/>
              <a:t>моєму</a:t>
            </a:r>
            <a:r>
              <a:rPr lang="ru-RU" dirty="0"/>
              <a:t> </a:t>
            </a:r>
            <a:r>
              <a:rPr lang="ru-RU" dirty="0" err="1"/>
              <a:t>навчанню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0B6B157-92FF-401B-8291-7CFA6540CF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18" t="30170" b="12334"/>
          <a:stretch/>
        </p:blipFill>
        <p:spPr>
          <a:xfrm>
            <a:off x="1418776" y="1739154"/>
            <a:ext cx="9354448" cy="29852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1650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4307D8-D386-44BF-BE12-EE18FAC3B2C8}"/>
              </a:ext>
            </a:extLst>
          </p:cNvPr>
          <p:cNvSpPr txBox="1"/>
          <p:nvPr/>
        </p:nvSpPr>
        <p:spPr>
          <a:xfrm>
            <a:off x="838200" y="461247"/>
            <a:ext cx="105156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дотримувались</a:t>
            </a:r>
            <a:r>
              <a:rPr lang="ru-RU" dirty="0"/>
              <a:t> Ви правил </a:t>
            </a:r>
            <a:r>
              <a:rPr lang="ru-RU" dirty="0" err="1"/>
              <a:t>академічної</a:t>
            </a:r>
            <a:r>
              <a:rPr lang="ru-RU" dirty="0"/>
              <a:t> </a:t>
            </a:r>
            <a:r>
              <a:rPr lang="ru-RU" dirty="0" err="1"/>
              <a:t>доброчесності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навчального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042115-7492-4751-A45B-FA66DDF82C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81" t="30974" r="26943" b="6432"/>
          <a:stretch/>
        </p:blipFill>
        <p:spPr>
          <a:xfrm>
            <a:off x="3169023" y="1961379"/>
            <a:ext cx="5853953" cy="30821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2046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75AD6-2C5C-4A56-8CE2-6C2605F66F31}"/>
              </a:ext>
            </a:extLst>
          </p:cNvPr>
          <p:cNvSpPr txBox="1"/>
          <p:nvPr/>
        </p:nvSpPr>
        <p:spPr>
          <a:xfrm>
            <a:off x="623047" y="340676"/>
            <a:ext cx="109459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зустрічали</a:t>
            </a:r>
            <a:r>
              <a:rPr lang="ru-RU" dirty="0"/>
              <a:t> Ви в </a:t>
            </a:r>
            <a:r>
              <a:rPr lang="ru-RU" dirty="0" err="1"/>
              <a:t>академії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неправомірної</a:t>
            </a:r>
            <a:r>
              <a:rPr lang="ru-RU" dirty="0"/>
              <a:t> </a:t>
            </a:r>
            <a:r>
              <a:rPr lang="ru-RU" dirty="0" err="1"/>
              <a:t>вигоди</a:t>
            </a:r>
            <a:r>
              <a:rPr lang="ru-RU" dirty="0"/>
              <a:t> </a:t>
            </a:r>
            <a:r>
              <a:rPr lang="ru-RU" dirty="0" err="1"/>
              <a:t>працівниками</a:t>
            </a:r>
            <a:r>
              <a:rPr lang="ru-RU" dirty="0"/>
              <a:t> та </a:t>
            </a:r>
            <a:r>
              <a:rPr lang="ru-RU" dirty="0" err="1"/>
              <a:t>адміністрацією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020AC5-F88E-47A6-ADEA-922FF1D7FE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0" t="31482" r="19191" b="7300"/>
          <a:stretch/>
        </p:blipFill>
        <p:spPr>
          <a:xfrm>
            <a:off x="2451847" y="1655750"/>
            <a:ext cx="7288306" cy="3245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0327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8CD262-3114-4FD3-B3DC-728D39B8F59A}"/>
              </a:ext>
            </a:extLst>
          </p:cNvPr>
          <p:cNvSpPr txBox="1"/>
          <p:nvPr/>
        </p:nvSpPr>
        <p:spPr>
          <a:xfrm>
            <a:off x="909918" y="443318"/>
            <a:ext cx="1037216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Якби</a:t>
            </a:r>
            <a:r>
              <a:rPr lang="ru-RU" dirty="0"/>
              <a:t> Вам </a:t>
            </a:r>
            <a:r>
              <a:rPr lang="ru-RU" dirty="0" err="1"/>
              <a:t>довелося</a:t>
            </a:r>
            <a:r>
              <a:rPr lang="ru-RU" dirty="0"/>
              <a:t> зараз </a:t>
            </a:r>
            <a:r>
              <a:rPr lang="ru-RU" dirty="0" err="1"/>
              <a:t>знову</a:t>
            </a:r>
            <a:r>
              <a:rPr lang="ru-RU" dirty="0"/>
              <a:t> </a:t>
            </a:r>
            <a:r>
              <a:rPr lang="ru-RU" dirty="0" err="1"/>
              <a:t>вибирати</a:t>
            </a:r>
            <a:r>
              <a:rPr lang="ru-RU" dirty="0"/>
              <a:t>, Ви б вступили до НАСОА за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спеціальністю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D9A4F6-1C8F-43FD-BBA5-6071F87FAF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0" t="32721" r="15956" b="4675"/>
          <a:stretch/>
        </p:blipFill>
        <p:spPr>
          <a:xfrm>
            <a:off x="2254623" y="1748117"/>
            <a:ext cx="7682753" cy="33617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0856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AB3153-D194-42F1-83DB-593B272FB8B7}"/>
              </a:ext>
            </a:extLst>
          </p:cNvPr>
          <p:cNvSpPr txBox="1"/>
          <p:nvPr/>
        </p:nvSpPr>
        <p:spPr>
          <a:xfrm>
            <a:off x="766482" y="362635"/>
            <a:ext cx="106590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готові</a:t>
            </a:r>
            <a:r>
              <a:rPr lang="ru-RU" dirty="0"/>
              <a:t> Ви </a:t>
            </a:r>
            <a:r>
              <a:rPr lang="ru-RU" dirty="0" err="1"/>
              <a:t>рекомендувати</a:t>
            </a:r>
            <a:r>
              <a:rPr lang="ru-RU" dirty="0"/>
              <a:t> </a:t>
            </a:r>
            <a:r>
              <a:rPr lang="ru-RU" dirty="0" err="1"/>
              <a:t>навчання</a:t>
            </a:r>
            <a:r>
              <a:rPr lang="ru-RU" dirty="0"/>
              <a:t> в НАСОА </a:t>
            </a:r>
            <a:r>
              <a:rPr lang="ru-RU" dirty="0" err="1"/>
              <a:t>своїм</a:t>
            </a:r>
            <a:r>
              <a:rPr lang="ru-RU" dirty="0"/>
              <a:t> </a:t>
            </a:r>
            <a:r>
              <a:rPr lang="ru-RU" dirty="0" err="1"/>
              <a:t>колегам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знайомим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ED41D1-8DF0-4C54-BA17-091C4B0D6E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97" t="35686" r="20310" b="8295"/>
          <a:stretch/>
        </p:blipFill>
        <p:spPr>
          <a:xfrm>
            <a:off x="2913481" y="1891553"/>
            <a:ext cx="6365037" cy="29493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43513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29B779-A3B2-4078-9942-35E6DA14C697}"/>
              </a:ext>
            </a:extLst>
          </p:cNvPr>
          <p:cNvSpPr txBox="1"/>
          <p:nvPr/>
        </p:nvSpPr>
        <p:spPr>
          <a:xfrm>
            <a:off x="811306" y="440195"/>
            <a:ext cx="105693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хотіли</a:t>
            </a:r>
            <a:r>
              <a:rPr lang="ru-RU" dirty="0"/>
              <a:t> б Ви стати партнером </a:t>
            </a:r>
            <a:r>
              <a:rPr lang="ru-RU" dirty="0" err="1"/>
              <a:t>академії</a:t>
            </a:r>
            <a:r>
              <a:rPr lang="ru-RU" dirty="0"/>
              <a:t> та </a:t>
            </a:r>
            <a:r>
              <a:rPr lang="ru-RU" dirty="0" err="1"/>
              <a:t>сприяти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DE1C73-798B-49C0-84CE-B213E664AC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47" t="24520" r="13456" b="6570"/>
          <a:stretch/>
        </p:blipFill>
        <p:spPr>
          <a:xfrm>
            <a:off x="2441574" y="1380565"/>
            <a:ext cx="7308851" cy="3666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22324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1E4BFF6-7B89-429D-B245-19D333053B90}"/>
              </a:ext>
            </a:extLst>
          </p:cNvPr>
          <p:cNvSpPr txBox="1"/>
          <p:nvPr/>
        </p:nvSpPr>
        <p:spPr>
          <a:xfrm>
            <a:off x="1420906" y="510098"/>
            <a:ext cx="93501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Який</a:t>
            </a:r>
            <a:r>
              <a:rPr lang="ru-RU" dirty="0"/>
              <a:t> вид партнерства для Вас є </a:t>
            </a:r>
            <a:r>
              <a:rPr lang="ru-RU" dirty="0" err="1"/>
              <a:t>бажаним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12A301-E324-41AD-A48A-95F5BC5B72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221" t="26847" r="4927" b="6528"/>
          <a:stretch/>
        </p:blipFill>
        <p:spPr>
          <a:xfrm>
            <a:off x="1532964" y="1604683"/>
            <a:ext cx="9126071" cy="32631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4202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EC25CE-2538-41B6-A391-8F3C40041344}"/>
              </a:ext>
            </a:extLst>
          </p:cNvPr>
          <p:cNvSpPr txBox="1"/>
          <p:nvPr/>
        </p:nvSpPr>
        <p:spPr>
          <a:xfrm>
            <a:off x="0" y="302708"/>
            <a:ext cx="12192000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just">
              <a:defRPr sz="2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sz="2200" dirty="0"/>
              <a:t>	З метою підвищення якості освітніх послуг та подальшого удосконалення освітньо-професійної програми </a:t>
            </a:r>
            <a:r>
              <a:rPr lang="uk-UA" sz="2200" b="1" i="1" dirty="0"/>
              <a:t>«Міжнародний менеджмент»</a:t>
            </a:r>
            <a:r>
              <a:rPr lang="uk-UA" sz="2200" dirty="0"/>
              <a:t> у Національній академії статистики, обліку та аудиту було проведено опитування випускників вищої освіти спеціальності </a:t>
            </a:r>
            <a:r>
              <a:rPr lang="uk-UA" sz="2200" b="1" i="1" dirty="0"/>
              <a:t>073 «Менеджмент». </a:t>
            </a:r>
            <a:r>
              <a:rPr lang="uk-UA" sz="2200" dirty="0"/>
              <a:t>	Анкетування було спрямоване на визначення рівня задоволеності здобутою освітою, оцінювання відповідності освітньої програми сучасним вимогам професійної діяльності, а також на з’ясування того, наскільки навчання в Академії сприяло професійному становленню, кар’єрному розвитку та готовності випускників працювати у сфері міжнародного менеджменту.</a:t>
            </a:r>
          </a:p>
          <a:p>
            <a:r>
              <a:rPr lang="uk-UA" sz="2200" dirty="0"/>
              <a:t>	Отримані результати дають змогу оцінити якість освітнього процесу з позиції випускників, які вже мають можливість </a:t>
            </a:r>
            <a:r>
              <a:rPr lang="uk-UA" sz="2200" dirty="0" err="1"/>
              <a:t>співвіднести</a:t>
            </a:r>
            <a:r>
              <a:rPr lang="uk-UA" sz="2200" dirty="0"/>
              <a:t> здобуті знання, уміння та навички з реальними потребами професійної діяльності. Думка випускників є важливим джерелом зворотного зв’язку для вдосконалення освітньої програми, оскільки саме вони можуть оцінити практичну цінність підготовки у сфері управління організаціями, міжнародної діяльності підприємств, прийняття управлінських рішень, роботи в умовах зовнішніх ринків та міжкультурної взаємодії.</a:t>
            </a:r>
          </a:p>
          <a:p>
            <a:r>
              <a:rPr lang="uk-UA" sz="2200" dirty="0"/>
              <a:t>	В анкетуванні взяли участь </a:t>
            </a:r>
            <a:r>
              <a:rPr lang="uk-UA" sz="2200" b="1" i="1" dirty="0"/>
              <a:t>11 випускників</a:t>
            </a:r>
            <a:r>
              <a:rPr lang="uk-UA" sz="2200" dirty="0"/>
              <a:t>, що дозволило отримати узагальнену оцінку якості підготовки фахівців за ОПП «Міжнародний менеджмент», визначити сильні сторони освітньої програми та окреслити напрями її подальшого вдосконалення з урахуванням потреб сучасного ринку праці.</a:t>
            </a:r>
          </a:p>
        </p:txBody>
      </p:sp>
    </p:spTree>
    <p:extLst>
      <p:ext uri="{BB962C8B-B14F-4D97-AF65-F5344CB8AC3E}">
        <p14:creationId xmlns:p14="http://schemas.microsoft.com/office/powerpoint/2010/main" val="216075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FA534E-40EE-4483-BD84-8D0BFDD48D5A}"/>
              </a:ext>
            </a:extLst>
          </p:cNvPr>
          <p:cNvSpPr txBox="1"/>
          <p:nvPr/>
        </p:nvSpPr>
        <p:spPr>
          <a:xfrm>
            <a:off x="3048000" y="52802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 err="1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освітній</a:t>
            </a:r>
            <a:r>
              <a:rPr lang="ru-RU" sz="24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dirty="0" err="1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400" b="1" i="0" dirty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одержали?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DC207C-6A9B-4F5C-8DE5-36A54CAD6B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44" t="28515" r="25882" b="9277"/>
          <a:stretch/>
        </p:blipFill>
        <p:spPr>
          <a:xfrm>
            <a:off x="2779383" y="1748118"/>
            <a:ext cx="6678383" cy="3231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40091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F2973B-A0DD-4509-B91E-F117C5C1DDD5}"/>
              </a:ext>
            </a:extLst>
          </p:cNvPr>
          <p:cNvSpPr txBox="1"/>
          <p:nvPr/>
        </p:nvSpPr>
        <p:spPr>
          <a:xfrm>
            <a:off x="2362200" y="411487"/>
            <a:ext cx="7467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працюєте</a:t>
            </a:r>
            <a:r>
              <a:rPr lang="ru-RU" dirty="0"/>
              <a:t> (</a:t>
            </a:r>
            <a:r>
              <a:rPr lang="ru-RU" dirty="0" err="1"/>
              <a:t>працювали</a:t>
            </a:r>
            <a:r>
              <a:rPr lang="ru-RU" dirty="0"/>
              <a:t>) Ви за </a:t>
            </a:r>
            <a:r>
              <a:rPr lang="ru-RU" dirty="0" err="1"/>
              <a:t>спеціальністю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BF69DB-568E-49A6-AF37-D34939A58B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09" t="26838" r="25221" b="6103"/>
          <a:stretch/>
        </p:blipFill>
        <p:spPr>
          <a:xfrm>
            <a:off x="3087339" y="1555393"/>
            <a:ext cx="6017322" cy="3738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8396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D55F91-1989-48B9-A3D9-558DFD74FAE9}"/>
              </a:ext>
            </a:extLst>
          </p:cNvPr>
          <p:cNvSpPr txBox="1"/>
          <p:nvPr/>
        </p:nvSpPr>
        <p:spPr>
          <a:xfrm>
            <a:off x="2223247" y="474239"/>
            <a:ext cx="77455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задоволені</a:t>
            </a:r>
            <a:r>
              <a:rPr lang="ru-RU" dirty="0"/>
              <a:t> Ви </a:t>
            </a:r>
            <a:r>
              <a:rPr lang="ru-RU" dirty="0" err="1"/>
              <a:t>якістю</a:t>
            </a:r>
            <a:r>
              <a:rPr lang="ru-RU" dirty="0"/>
              <a:t> </a:t>
            </a:r>
            <a:r>
              <a:rPr lang="ru-RU" dirty="0" err="1"/>
              <a:t>освіти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8D32FC1-3845-4A27-9636-CD45C4C6DB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15" t="22868" r="16618" b="12426"/>
          <a:stretch/>
        </p:blipFill>
        <p:spPr>
          <a:xfrm>
            <a:off x="2481338" y="1676399"/>
            <a:ext cx="7229323" cy="3720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3194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4678CD-9227-4002-9594-5118F301DE89}"/>
              </a:ext>
            </a:extLst>
          </p:cNvPr>
          <p:cNvSpPr txBox="1"/>
          <p:nvPr/>
        </p:nvSpPr>
        <p:spPr>
          <a:xfrm>
            <a:off x="1689847" y="443318"/>
            <a:ext cx="88123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ru-RU" dirty="0" err="1"/>
              <a:t>отримана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 </a:t>
            </a:r>
            <a:r>
              <a:rPr lang="ru-RU" dirty="0" err="1"/>
              <a:t>освіта</a:t>
            </a:r>
            <a:r>
              <a:rPr lang="ru-RU" dirty="0"/>
              <a:t> </a:t>
            </a:r>
            <a:r>
              <a:rPr lang="ru-RU" dirty="0" err="1"/>
              <a:t>сучасним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Вашої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/>
              <a:t>сфери</a:t>
            </a:r>
            <a:r>
              <a:rPr lang="ru-RU" dirty="0"/>
              <a:t>?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A2EF97-E83D-4A63-839F-5362F6E6B2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70" t="28990" r="2574" b="10805"/>
          <a:stretch/>
        </p:blipFill>
        <p:spPr>
          <a:xfrm>
            <a:off x="607619" y="1680882"/>
            <a:ext cx="10976761" cy="34962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6969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3D243B-E0F0-4BA0-8A1F-D6F724C48902}"/>
              </a:ext>
            </a:extLst>
          </p:cNvPr>
          <p:cNvSpPr txBox="1"/>
          <p:nvPr/>
        </p:nvSpPr>
        <p:spPr>
          <a:xfrm>
            <a:off x="1219200" y="425388"/>
            <a:ext cx="9753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Я </a:t>
            </a:r>
            <a:r>
              <a:rPr lang="ru-RU" dirty="0" err="1"/>
              <a:t>задоволений</a:t>
            </a:r>
            <a:r>
              <a:rPr lang="ru-RU" dirty="0"/>
              <a:t>(а)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отриманих</a:t>
            </a:r>
            <a:r>
              <a:rPr lang="ru-RU" dirty="0"/>
              <a:t> у </a:t>
            </a:r>
            <a:r>
              <a:rPr lang="ru-RU" dirty="0" err="1"/>
              <a:t>Академії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та </a:t>
            </a:r>
            <a:r>
              <a:rPr lang="ru-RU" dirty="0" err="1"/>
              <a:t>умінь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EB514F-6A64-4410-ABE5-6839BD6933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50" t="24506" r="3309" b="6154"/>
          <a:stretch/>
        </p:blipFill>
        <p:spPr>
          <a:xfrm>
            <a:off x="959223" y="1503752"/>
            <a:ext cx="10273553" cy="3850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5266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25E8DE-D6F4-4425-A9AA-1E3677137904}"/>
              </a:ext>
            </a:extLst>
          </p:cNvPr>
          <p:cNvSpPr txBox="1"/>
          <p:nvPr/>
        </p:nvSpPr>
        <p:spPr>
          <a:xfrm>
            <a:off x="416858" y="364482"/>
            <a:ext cx="113582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Навчання</a:t>
            </a:r>
            <a:r>
              <a:rPr lang="ru-RU" dirty="0"/>
              <a:t> в </a:t>
            </a:r>
            <a:r>
              <a:rPr lang="ru-RU" dirty="0" err="1"/>
              <a:t>Академії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сучасним</a:t>
            </a:r>
            <a:r>
              <a:rPr lang="ru-RU" dirty="0"/>
              <a:t> і практично </a:t>
            </a:r>
            <a:r>
              <a:rPr lang="ru-RU" dirty="0" err="1"/>
              <a:t>орієнтованим</a:t>
            </a:r>
            <a:endParaRPr lang="ru-RU" dirty="0"/>
          </a:p>
          <a:p>
            <a:br>
              <a:rPr lang="ru-RU" dirty="0"/>
            </a:b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34EFD8-CEEE-44CE-8D64-D5DEB6B62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36" t="25273" r="3419" b="4381"/>
          <a:stretch/>
        </p:blipFill>
        <p:spPr>
          <a:xfrm>
            <a:off x="558052" y="1429401"/>
            <a:ext cx="11075895" cy="38637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08146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D7EB77-258A-44EA-9A40-F7AF6C573312}"/>
              </a:ext>
            </a:extLst>
          </p:cNvPr>
          <p:cNvSpPr txBox="1"/>
          <p:nvPr/>
        </p:nvSpPr>
        <p:spPr>
          <a:xfrm>
            <a:off x="1483658" y="429415"/>
            <a:ext cx="92246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A"/>
            </a:defPPr>
            <a:lvl1pPr algn="ctr">
              <a:defRPr sz="2400" b="1" i="0"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err="1"/>
              <a:t>Оцінювання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</a:t>
            </a:r>
            <a:r>
              <a:rPr lang="ru-RU" dirty="0" err="1"/>
              <a:t>здійснювалось</a:t>
            </a:r>
            <a:r>
              <a:rPr lang="ru-RU" dirty="0"/>
              <a:t> </a:t>
            </a:r>
            <a:r>
              <a:rPr lang="ru-RU" dirty="0" err="1"/>
              <a:t>прозоро</a:t>
            </a:r>
            <a:r>
              <a:rPr lang="ru-RU" dirty="0"/>
              <a:t> та </a:t>
            </a:r>
            <a:r>
              <a:rPr lang="ru-RU" dirty="0" err="1"/>
              <a:t>чесно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BC876BD-0422-417B-AF06-F47962D0C3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87" t="23922" r="2034" b="7974"/>
          <a:stretch/>
        </p:blipFill>
        <p:spPr>
          <a:xfrm>
            <a:off x="838199" y="1412384"/>
            <a:ext cx="10515601" cy="4307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51986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387</Words>
  <Application>Microsoft Office PowerPoint</Application>
  <PresentationFormat>Широкий екран</PresentationFormat>
  <Paragraphs>22</Paragraphs>
  <Slides>19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Результати анкетування випускників вищої освіти спеціальності 073 «Менеджмент» ОПП «Міжнародний менеджмент»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Лілія Шатило</cp:lastModifiedBy>
  <cp:revision>1</cp:revision>
  <dcterms:created xsi:type="dcterms:W3CDTF">2025-10-30T08:55:56Z</dcterms:created>
  <dcterms:modified xsi:type="dcterms:W3CDTF">2026-07-08T09:18:16Z</dcterms:modified>
</cp:coreProperties>
</file>