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94"/>
  </p:normalViewPr>
  <p:slideViewPr>
    <p:cSldViewPr snapToGrid="0">
      <p:cViewPr varScale="1">
        <p:scale>
          <a:sx n="85" d="100"/>
          <a:sy n="85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ілія Шатило" userId="1dfc6d7827872956" providerId="LiveId" clId="{04DE5D03-CD96-45A2-BACE-36441DBD07C2}"/>
    <pc:docChg chg="custSel addSld delSld modSld">
      <pc:chgData name="Лілія Шатило" userId="1dfc6d7827872956" providerId="LiveId" clId="{04DE5D03-CD96-45A2-BACE-36441DBD07C2}" dt="2026-06-15T10:41:27.376" v="194" actId="1440"/>
      <pc:docMkLst>
        <pc:docMk/>
      </pc:docMkLst>
      <pc:sldChg chg="delSp modSp mod">
        <pc:chgData name="Лілія Шатило" userId="1dfc6d7827872956" providerId="LiveId" clId="{04DE5D03-CD96-45A2-BACE-36441DBD07C2}" dt="2026-06-15T10:06:52.744" v="15" actId="207"/>
        <pc:sldMkLst>
          <pc:docMk/>
          <pc:sldMk cId="580168887" sldId="256"/>
        </pc:sldMkLst>
        <pc:spChg chg="mod">
          <ac:chgData name="Лілія Шатило" userId="1dfc6d7827872956" providerId="LiveId" clId="{04DE5D03-CD96-45A2-BACE-36441DBD07C2}" dt="2026-06-15T10:06:52.744" v="15" actId="207"/>
          <ac:spMkLst>
            <pc:docMk/>
            <pc:sldMk cId="580168887" sldId="256"/>
            <ac:spMk id="2" creationId="{8D83C852-BE4F-B441-A785-4560E484A93A}"/>
          </ac:spMkLst>
        </pc:spChg>
        <pc:spChg chg="del mod">
          <ac:chgData name="Лілія Шатило" userId="1dfc6d7827872956" providerId="LiveId" clId="{04DE5D03-CD96-45A2-BACE-36441DBD07C2}" dt="2026-06-15T10:04:34.452" v="5" actId="478"/>
          <ac:spMkLst>
            <pc:docMk/>
            <pc:sldMk cId="580168887" sldId="256"/>
            <ac:spMk id="3" creationId="{67C14C9D-F94A-9FFD-5886-C761A8FA1857}"/>
          </ac:spMkLst>
        </pc:spChg>
      </pc:sldChg>
      <pc:sldChg chg="addSp modSp new mod">
        <pc:chgData name="Лілія Шатило" userId="1dfc6d7827872956" providerId="LiveId" clId="{04DE5D03-CD96-45A2-BACE-36441DBD07C2}" dt="2026-06-15T10:09:52.393" v="42" actId="20577"/>
        <pc:sldMkLst>
          <pc:docMk/>
          <pc:sldMk cId="389756630" sldId="257"/>
        </pc:sldMkLst>
        <pc:spChg chg="add mod">
          <ac:chgData name="Лілія Шатило" userId="1dfc6d7827872956" providerId="LiveId" clId="{04DE5D03-CD96-45A2-BACE-36441DBD07C2}" dt="2026-06-15T10:09:52.393" v="42" actId="20577"/>
          <ac:spMkLst>
            <pc:docMk/>
            <pc:sldMk cId="389756630" sldId="257"/>
            <ac:spMk id="3" creationId="{42FADFD2-EDA6-41FC-8C62-CD4781B7910F}"/>
          </ac:spMkLst>
        </pc:spChg>
      </pc:sldChg>
      <pc:sldChg chg="del">
        <pc:chgData name="Лілія Шатило" userId="1dfc6d7827872956" providerId="LiveId" clId="{04DE5D03-CD96-45A2-BACE-36441DBD07C2}" dt="2026-06-15T10:07:06.245" v="16" actId="47"/>
        <pc:sldMkLst>
          <pc:docMk/>
          <pc:sldMk cId="928069323" sldId="257"/>
        </pc:sldMkLst>
      </pc:sldChg>
      <pc:sldChg chg="del">
        <pc:chgData name="Лілія Шатило" userId="1dfc6d7827872956" providerId="LiveId" clId="{04DE5D03-CD96-45A2-BACE-36441DBD07C2}" dt="2026-06-15T10:07:07.119" v="17" actId="47"/>
        <pc:sldMkLst>
          <pc:docMk/>
          <pc:sldMk cId="2381106760" sldId="258"/>
        </pc:sldMkLst>
      </pc:sldChg>
      <pc:sldChg chg="addSp modSp new mod">
        <pc:chgData name="Лілія Шатило" userId="1dfc6d7827872956" providerId="LiveId" clId="{04DE5D03-CD96-45A2-BACE-36441DBD07C2}" dt="2026-06-15T10:15:59.382" v="73" actId="1440"/>
        <pc:sldMkLst>
          <pc:docMk/>
          <pc:sldMk cId="3495814494" sldId="258"/>
        </pc:sldMkLst>
        <pc:spChg chg="add mod">
          <ac:chgData name="Лілія Шатило" userId="1dfc6d7827872956" providerId="LiveId" clId="{04DE5D03-CD96-45A2-BACE-36441DBD07C2}" dt="2026-06-15T10:14:25.092" v="60" actId="108"/>
          <ac:spMkLst>
            <pc:docMk/>
            <pc:sldMk cId="3495814494" sldId="258"/>
            <ac:spMk id="3" creationId="{C1724F60-F084-4AB7-B03C-EFE95186B4FB}"/>
          </ac:spMkLst>
        </pc:spChg>
        <pc:picChg chg="add mod">
          <ac:chgData name="Лілія Шатило" userId="1dfc6d7827872956" providerId="LiveId" clId="{04DE5D03-CD96-45A2-BACE-36441DBD07C2}" dt="2026-06-15T10:15:59.382" v="73" actId="1440"/>
          <ac:picMkLst>
            <pc:docMk/>
            <pc:sldMk cId="3495814494" sldId="258"/>
            <ac:picMk id="1026" creationId="{FC774304-C7F2-4BAF-9D6B-A4BF4A30C34D}"/>
          </ac:picMkLst>
        </pc:picChg>
      </pc:sldChg>
      <pc:sldChg chg="addSp modSp new mod">
        <pc:chgData name="Лілія Шатило" userId="1dfc6d7827872956" providerId="LiveId" clId="{04DE5D03-CD96-45A2-BACE-36441DBD07C2}" dt="2026-06-15T10:19:16.043" v="85" actId="1440"/>
        <pc:sldMkLst>
          <pc:docMk/>
          <pc:sldMk cId="1436263462" sldId="259"/>
        </pc:sldMkLst>
        <pc:spChg chg="add mod">
          <ac:chgData name="Лілія Шатило" userId="1dfc6d7827872956" providerId="LiveId" clId="{04DE5D03-CD96-45A2-BACE-36441DBD07C2}" dt="2026-06-15T10:17:18.088" v="77" actId="108"/>
          <ac:spMkLst>
            <pc:docMk/>
            <pc:sldMk cId="1436263462" sldId="259"/>
            <ac:spMk id="3" creationId="{B75327E4-FD58-4DCD-9B1C-7F1E3CF60BE7}"/>
          </ac:spMkLst>
        </pc:spChg>
        <pc:picChg chg="add mod">
          <ac:chgData name="Лілія Шатило" userId="1dfc6d7827872956" providerId="LiveId" clId="{04DE5D03-CD96-45A2-BACE-36441DBD07C2}" dt="2026-06-15T10:19:16.043" v="85" actId="1440"/>
          <ac:picMkLst>
            <pc:docMk/>
            <pc:sldMk cId="1436263462" sldId="259"/>
            <ac:picMk id="2050" creationId="{7803D19E-6BA6-47FB-A695-A8FEA2D102D2}"/>
          </ac:picMkLst>
        </pc:picChg>
      </pc:sldChg>
      <pc:sldChg chg="del">
        <pc:chgData name="Лілія Шатило" userId="1dfc6d7827872956" providerId="LiveId" clId="{04DE5D03-CD96-45A2-BACE-36441DBD07C2}" dt="2026-06-15T10:07:07.927" v="18" actId="47"/>
        <pc:sldMkLst>
          <pc:docMk/>
          <pc:sldMk cId="2592163027" sldId="259"/>
        </pc:sldMkLst>
      </pc:sldChg>
      <pc:sldChg chg="del">
        <pc:chgData name="Лілія Шатило" userId="1dfc6d7827872956" providerId="LiveId" clId="{04DE5D03-CD96-45A2-BACE-36441DBD07C2}" dt="2026-06-15T10:07:08.625" v="19" actId="47"/>
        <pc:sldMkLst>
          <pc:docMk/>
          <pc:sldMk cId="1908844651" sldId="260"/>
        </pc:sldMkLst>
      </pc:sldChg>
      <pc:sldChg chg="addSp modSp new mod">
        <pc:chgData name="Лілія Шатило" userId="1dfc6d7827872956" providerId="LiveId" clId="{04DE5D03-CD96-45A2-BACE-36441DBD07C2}" dt="2026-06-15T10:21:30.015" v="97" actId="1440"/>
        <pc:sldMkLst>
          <pc:docMk/>
          <pc:sldMk cId="3982871798" sldId="260"/>
        </pc:sldMkLst>
        <pc:spChg chg="add mod">
          <ac:chgData name="Лілія Шатило" userId="1dfc6d7827872956" providerId="LiveId" clId="{04DE5D03-CD96-45A2-BACE-36441DBD07C2}" dt="2026-06-15T10:19:59.373" v="89" actId="108"/>
          <ac:spMkLst>
            <pc:docMk/>
            <pc:sldMk cId="3982871798" sldId="260"/>
            <ac:spMk id="3" creationId="{9B2759CD-5647-45DE-B26D-408390EC607F}"/>
          </ac:spMkLst>
        </pc:spChg>
        <pc:picChg chg="add mod">
          <ac:chgData name="Лілія Шатило" userId="1dfc6d7827872956" providerId="LiveId" clId="{04DE5D03-CD96-45A2-BACE-36441DBD07C2}" dt="2026-06-15T10:21:30.015" v="97" actId="1440"/>
          <ac:picMkLst>
            <pc:docMk/>
            <pc:sldMk cId="3982871798" sldId="260"/>
            <ac:picMk id="3074" creationId="{0058E40C-B764-4F0D-AE18-AEE26F615B93}"/>
          </ac:picMkLst>
        </pc:picChg>
      </pc:sldChg>
      <pc:sldChg chg="addSp modSp new mod">
        <pc:chgData name="Лілія Шатило" userId="1dfc6d7827872956" providerId="LiveId" clId="{04DE5D03-CD96-45A2-BACE-36441DBD07C2}" dt="2026-06-15T10:22:43.185" v="111" actId="1440"/>
        <pc:sldMkLst>
          <pc:docMk/>
          <pc:sldMk cId="3008392930" sldId="261"/>
        </pc:sldMkLst>
        <pc:spChg chg="add mod">
          <ac:chgData name="Лілія Шатило" userId="1dfc6d7827872956" providerId="LiveId" clId="{04DE5D03-CD96-45A2-BACE-36441DBD07C2}" dt="2026-06-15T10:22:03.300" v="101" actId="108"/>
          <ac:spMkLst>
            <pc:docMk/>
            <pc:sldMk cId="3008392930" sldId="261"/>
            <ac:spMk id="3" creationId="{7107AA9E-7852-4625-9089-8610E36CCB6C}"/>
          </ac:spMkLst>
        </pc:spChg>
        <pc:picChg chg="add mod">
          <ac:chgData name="Лілія Шатило" userId="1dfc6d7827872956" providerId="LiveId" clId="{04DE5D03-CD96-45A2-BACE-36441DBD07C2}" dt="2026-06-15T10:22:43.185" v="111" actId="1440"/>
          <ac:picMkLst>
            <pc:docMk/>
            <pc:sldMk cId="3008392930" sldId="261"/>
            <ac:picMk id="4098" creationId="{2030DA0B-5ED4-4D79-940A-9F8D922E813F}"/>
          </ac:picMkLst>
        </pc:picChg>
      </pc:sldChg>
      <pc:sldChg chg="addSp modSp new mod">
        <pc:chgData name="Лілія Шатило" userId="1dfc6d7827872956" providerId="LiveId" clId="{04DE5D03-CD96-45A2-BACE-36441DBD07C2}" dt="2026-06-15T10:23:58.982" v="122" actId="1440"/>
        <pc:sldMkLst>
          <pc:docMk/>
          <pc:sldMk cId="3346871929" sldId="262"/>
        </pc:sldMkLst>
        <pc:spChg chg="add mod">
          <ac:chgData name="Лілія Шатило" userId="1dfc6d7827872956" providerId="LiveId" clId="{04DE5D03-CD96-45A2-BACE-36441DBD07C2}" dt="2026-06-15T10:23:16.155" v="115" actId="108"/>
          <ac:spMkLst>
            <pc:docMk/>
            <pc:sldMk cId="3346871929" sldId="262"/>
            <ac:spMk id="3" creationId="{611CE4CD-993E-414B-B292-73F7F460F7B1}"/>
          </ac:spMkLst>
        </pc:spChg>
        <pc:picChg chg="add mod">
          <ac:chgData name="Лілія Шатило" userId="1dfc6d7827872956" providerId="LiveId" clId="{04DE5D03-CD96-45A2-BACE-36441DBD07C2}" dt="2026-06-15T10:23:58.982" v="122" actId="1440"/>
          <ac:picMkLst>
            <pc:docMk/>
            <pc:sldMk cId="3346871929" sldId="262"/>
            <ac:picMk id="5122" creationId="{05B3CBCE-2F9F-4423-84E4-295DF1DE8916}"/>
          </ac:picMkLst>
        </pc:picChg>
      </pc:sldChg>
      <pc:sldChg chg="addSp modSp new mod">
        <pc:chgData name="Лілія Шатило" userId="1dfc6d7827872956" providerId="LiveId" clId="{04DE5D03-CD96-45A2-BACE-36441DBD07C2}" dt="2026-06-15T10:30:28.066" v="145" actId="1440"/>
        <pc:sldMkLst>
          <pc:docMk/>
          <pc:sldMk cId="309619623" sldId="263"/>
        </pc:sldMkLst>
        <pc:spChg chg="add mod">
          <ac:chgData name="Лілія Шатило" userId="1dfc6d7827872956" providerId="LiveId" clId="{04DE5D03-CD96-45A2-BACE-36441DBD07C2}" dt="2026-06-15T10:29:45.687" v="138" actId="108"/>
          <ac:spMkLst>
            <pc:docMk/>
            <pc:sldMk cId="309619623" sldId="263"/>
            <ac:spMk id="3" creationId="{7EF788F8-3832-4343-9475-70176C5F6E91}"/>
          </ac:spMkLst>
        </pc:spChg>
        <pc:picChg chg="add mod">
          <ac:chgData name="Лілія Шатило" userId="1dfc6d7827872956" providerId="LiveId" clId="{04DE5D03-CD96-45A2-BACE-36441DBD07C2}" dt="2026-06-15T10:30:28.066" v="145" actId="1440"/>
          <ac:picMkLst>
            <pc:docMk/>
            <pc:sldMk cId="309619623" sldId="263"/>
            <ac:picMk id="7170" creationId="{885AE6A5-0170-4879-AB5D-AE3E77899563}"/>
          </ac:picMkLst>
        </pc:picChg>
      </pc:sldChg>
      <pc:sldChg chg="del">
        <pc:chgData name="Лілія Шатило" userId="1dfc6d7827872956" providerId="LiveId" clId="{04DE5D03-CD96-45A2-BACE-36441DBD07C2}" dt="2026-06-15T10:07:10.292" v="21" actId="47"/>
        <pc:sldMkLst>
          <pc:docMk/>
          <pc:sldMk cId="3506489953" sldId="263"/>
        </pc:sldMkLst>
      </pc:sldChg>
      <pc:sldChg chg="del">
        <pc:chgData name="Лілія Шатило" userId="1dfc6d7827872956" providerId="LiveId" clId="{04DE5D03-CD96-45A2-BACE-36441DBD07C2}" dt="2026-06-15T10:07:09.433" v="20" actId="47"/>
        <pc:sldMkLst>
          <pc:docMk/>
          <pc:sldMk cId="894521240" sldId="264"/>
        </pc:sldMkLst>
      </pc:sldChg>
      <pc:sldChg chg="addSp modSp new mod">
        <pc:chgData name="Лілія Шатило" userId="1dfc6d7827872956" providerId="LiveId" clId="{04DE5D03-CD96-45A2-BACE-36441DBD07C2}" dt="2026-06-15T10:27:40.356" v="135" actId="1440"/>
        <pc:sldMkLst>
          <pc:docMk/>
          <pc:sldMk cId="3397896755" sldId="264"/>
        </pc:sldMkLst>
        <pc:spChg chg="add mod">
          <ac:chgData name="Лілія Шатило" userId="1dfc6d7827872956" providerId="LiveId" clId="{04DE5D03-CD96-45A2-BACE-36441DBD07C2}" dt="2026-06-15T10:26:59.783" v="127" actId="108"/>
          <ac:spMkLst>
            <pc:docMk/>
            <pc:sldMk cId="3397896755" sldId="264"/>
            <ac:spMk id="3" creationId="{6862A198-EB57-462B-BFE8-AD840285974D}"/>
          </ac:spMkLst>
        </pc:spChg>
        <pc:picChg chg="add mod">
          <ac:chgData name="Лілія Шатило" userId="1dfc6d7827872956" providerId="LiveId" clId="{04DE5D03-CD96-45A2-BACE-36441DBD07C2}" dt="2026-06-15T10:27:40.356" v="135" actId="1440"/>
          <ac:picMkLst>
            <pc:docMk/>
            <pc:sldMk cId="3397896755" sldId="264"/>
            <ac:picMk id="6146" creationId="{A195B84C-8090-4185-9B57-B2FDC219D3C7}"/>
          </ac:picMkLst>
        </pc:picChg>
      </pc:sldChg>
      <pc:sldChg chg="addSp modSp new mod">
        <pc:chgData name="Лілія Шатило" userId="1dfc6d7827872956" providerId="LiveId" clId="{04DE5D03-CD96-45A2-BACE-36441DBD07C2}" dt="2026-06-15T10:33:28.890" v="159" actId="1440"/>
        <pc:sldMkLst>
          <pc:docMk/>
          <pc:sldMk cId="303019863" sldId="265"/>
        </pc:sldMkLst>
        <pc:spChg chg="add mod">
          <ac:chgData name="Лілія Шатило" userId="1dfc6d7827872956" providerId="LiveId" clId="{04DE5D03-CD96-45A2-BACE-36441DBD07C2}" dt="2026-06-15T10:31:41.549" v="149" actId="108"/>
          <ac:spMkLst>
            <pc:docMk/>
            <pc:sldMk cId="303019863" sldId="265"/>
            <ac:spMk id="3" creationId="{EB790D28-A8A7-4AED-AA5A-ABA7C98039A2}"/>
          </ac:spMkLst>
        </pc:spChg>
        <pc:picChg chg="add mod">
          <ac:chgData name="Лілія Шатило" userId="1dfc6d7827872956" providerId="LiveId" clId="{04DE5D03-CD96-45A2-BACE-36441DBD07C2}" dt="2026-06-15T10:33:28.890" v="159" actId="1440"/>
          <ac:picMkLst>
            <pc:docMk/>
            <pc:sldMk cId="303019863" sldId="265"/>
            <ac:picMk id="8194" creationId="{882772DF-411E-469D-885A-91FFE70F2FB8}"/>
          </ac:picMkLst>
        </pc:picChg>
      </pc:sldChg>
      <pc:sldChg chg="addSp modSp new mod">
        <pc:chgData name="Лілія Шатило" userId="1dfc6d7827872956" providerId="LiveId" clId="{04DE5D03-CD96-45A2-BACE-36441DBD07C2}" dt="2026-06-15T10:36:07.301" v="175" actId="1440"/>
        <pc:sldMkLst>
          <pc:docMk/>
          <pc:sldMk cId="1125805688" sldId="266"/>
        </pc:sldMkLst>
        <pc:spChg chg="add mod">
          <ac:chgData name="Лілія Шатило" userId="1dfc6d7827872956" providerId="LiveId" clId="{04DE5D03-CD96-45A2-BACE-36441DBD07C2}" dt="2026-06-15T10:34:09.505" v="163" actId="108"/>
          <ac:spMkLst>
            <pc:docMk/>
            <pc:sldMk cId="1125805688" sldId="266"/>
            <ac:spMk id="3" creationId="{A6DFFEDF-5FBD-4B0F-B867-0E6B761476BE}"/>
          </ac:spMkLst>
        </pc:spChg>
        <pc:picChg chg="add mod">
          <ac:chgData name="Лілія Шатило" userId="1dfc6d7827872956" providerId="LiveId" clId="{04DE5D03-CD96-45A2-BACE-36441DBD07C2}" dt="2026-06-15T10:36:07.301" v="175" actId="1440"/>
          <ac:picMkLst>
            <pc:docMk/>
            <pc:sldMk cId="1125805688" sldId="266"/>
            <ac:picMk id="9218" creationId="{655E15E5-9042-4F16-A631-4CCF680A1B90}"/>
          </ac:picMkLst>
        </pc:picChg>
      </pc:sldChg>
      <pc:sldChg chg="addSp modSp new mod">
        <pc:chgData name="Лілія Шатило" userId="1dfc6d7827872956" providerId="LiveId" clId="{04DE5D03-CD96-45A2-BACE-36441DBD07C2}" dt="2026-06-15T10:37:48.590" v="184" actId="1440"/>
        <pc:sldMkLst>
          <pc:docMk/>
          <pc:sldMk cId="439234766" sldId="267"/>
        </pc:sldMkLst>
        <pc:spChg chg="add mod">
          <ac:chgData name="Лілія Шатило" userId="1dfc6d7827872956" providerId="LiveId" clId="{04DE5D03-CD96-45A2-BACE-36441DBD07C2}" dt="2026-06-15T10:36:02.180" v="173" actId="108"/>
          <ac:spMkLst>
            <pc:docMk/>
            <pc:sldMk cId="439234766" sldId="267"/>
            <ac:spMk id="3" creationId="{5D946223-34DD-4CAD-AF66-111AC953C8F1}"/>
          </ac:spMkLst>
        </pc:spChg>
        <pc:picChg chg="add mod">
          <ac:chgData name="Лілія Шатило" userId="1dfc6d7827872956" providerId="LiveId" clId="{04DE5D03-CD96-45A2-BACE-36441DBD07C2}" dt="2026-06-15T10:37:48.590" v="184" actId="1440"/>
          <ac:picMkLst>
            <pc:docMk/>
            <pc:sldMk cId="439234766" sldId="267"/>
            <ac:picMk id="10242" creationId="{C1735383-52FF-4C09-910E-6875B5DA56FB}"/>
          </ac:picMkLst>
        </pc:picChg>
      </pc:sldChg>
      <pc:sldChg chg="addSp modSp new mod">
        <pc:chgData name="Лілія Шатило" userId="1dfc6d7827872956" providerId="LiveId" clId="{04DE5D03-CD96-45A2-BACE-36441DBD07C2}" dt="2026-06-15T10:41:27.376" v="194" actId="1440"/>
        <pc:sldMkLst>
          <pc:docMk/>
          <pc:sldMk cId="609655037" sldId="268"/>
        </pc:sldMkLst>
        <pc:spChg chg="add mod">
          <ac:chgData name="Лілія Шатило" userId="1dfc6d7827872956" providerId="LiveId" clId="{04DE5D03-CD96-45A2-BACE-36441DBD07C2}" dt="2026-06-15T10:40:33.274" v="188" actId="108"/>
          <ac:spMkLst>
            <pc:docMk/>
            <pc:sldMk cId="609655037" sldId="268"/>
            <ac:spMk id="3" creationId="{ABB26295-BCA5-4490-B01A-828F37517B30}"/>
          </ac:spMkLst>
        </pc:spChg>
        <pc:picChg chg="add mod">
          <ac:chgData name="Лілія Шатило" userId="1dfc6d7827872956" providerId="LiveId" clId="{04DE5D03-CD96-45A2-BACE-36441DBD07C2}" dt="2026-06-15T10:41:27.376" v="194" actId="1440"/>
          <ac:picMkLst>
            <pc:docMk/>
            <pc:sldMk cId="609655037" sldId="268"/>
            <ac:picMk id="11266" creationId="{B4D8AC9F-4EA2-4089-9683-F286E285C9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2183-7686-6E1E-284D-5544F21D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6A31A-E026-1DCD-C231-3919C7AE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A302-97C9-50DE-7339-6092EEB1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A20F-3290-70D2-7269-3BAB040D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C731-D04A-CFAF-9B97-44C0ECAB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BBB3F-E94C-8681-9005-BED39D309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85C5-1F94-F336-A016-4D4FDC48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CB0F3-E9C0-BB61-1EB8-0F3D9723A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FA3B-43E1-FF5B-63C7-9299C3300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F5CC-4B70-0C70-915A-7F6B9ADE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51AB-818C-2EA0-D79B-1419F7B8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11642-E2A4-A580-56CB-699FAAD66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4FE87-B5CE-7393-3CC2-E1C43C2E0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B03A-B408-4D71-D252-3627A15B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76FC-85A5-0340-3C8C-0EE6CF4A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08F0-51FD-EE29-0C27-6AD6EA89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0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E91B-DD87-75A2-3794-20A1A16E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372E-F532-CC28-D7CC-FCDAE6DB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4416A-21E6-ADCD-887E-16CCCABB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25834-2A13-A2BF-9C04-133ADC79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EAF6-BF8C-5C5D-5ACA-D6B30CA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FC02-1F78-A89A-8346-98E00D35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5EAD-B06F-0F8A-6F08-E45F2E4E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E8DC-7254-39B3-0F1D-95E393F5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50B01-8AEA-CFA6-D5BE-60160B8E3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B23D-ECE8-B317-DE61-60FE99E6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8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A997-0F00-C80F-9E2F-A75B086B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AC0F-17B5-9F82-C596-B96779B70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1904B-C670-D2E1-8D95-DF7804DC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68522-E53F-D441-1184-B88EBD69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DFE47-4395-848A-674C-0D3801F4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4D255-B46A-40CF-D7E1-7C671C12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53D9-182F-B062-A460-72454775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3227-AA75-3E47-AB94-238F767C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7F1E7-60E7-4B60-30CA-0DB966C8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40BBF-A194-ACA9-C2B3-6E23C38E5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07C37-E9A1-3FCF-2427-DA945FB47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5414F-17EC-1B5A-418D-C74EFDFA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08AD3-F379-8D66-3954-D430E8A18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E5EFD-F858-C625-EF0D-8370B920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7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44BE-7737-2F27-4416-48BF8D64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1C103-9DF8-2EC3-1300-A2AC1199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9F935-E0A2-69EB-1BAD-CC9A027C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1D521-41DF-FB22-1815-67513521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0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C6991-9983-DA00-FC0F-77C7D339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FB99E-0351-2080-F326-50AF574D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B9BAE-371A-93DD-1336-61409B4F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AAF7-B0EC-146E-93CD-75CAD138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FF40-99E1-E929-07A9-050643CC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80466-B7C3-9845-0AFF-1FFC32A53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8C79-F2CD-9034-0E0C-442768BA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3C284-9843-24AC-687A-327784E6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E0435-E85A-8A83-D5B8-C638141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9383-F028-1939-C610-1C6B0B5F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34A6-0B11-A296-85B6-B22A9900D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B11FE-1083-8A69-995D-AB1A43E6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63582-E98D-A547-15A6-EC122470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8B78-F086-64CA-6496-963E5CD2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5EA11-F3EA-46E5-E8C9-D62CA0F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C02960-B7B7-7971-8C4D-21C2BC0DE5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6C6B4-44A8-34F3-F752-4F8E2693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19" y="136525"/>
            <a:ext cx="972688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08E90-93FE-8DD5-6552-99784E45A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74E8-4956-7219-8ADC-25A3725B3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D8EB-3822-AE4A-8308-5F3F8C8D4308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35C6-C0A9-82F4-71AF-D9F20BD3A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BDC1-7B93-28C5-801E-5B8ACD2B4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E218-3FF3-8948-AE32-693152ECA52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C852-BE4F-B441-A785-4560E484A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847" y="2637513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 ПРО РЕЗУЛЬТАТИ ОПИТУВАННЯ РОБОТОДАВЦІВ</a:t>
            </a:r>
            <a:b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ЩОДО ЯКОСТІ ПІДГОТОВКИ ФАХІВЦІВ ЗА ОСВІТНЬО-ПРОФЕСІЙНОЮ ПРОГРАМОЮ</a:t>
            </a:r>
            <a:b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«Облік, аудит та оподаткування»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6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790D28-A8A7-4AED-AA5A-ABA7C98039A2}"/>
              </a:ext>
            </a:extLst>
          </p:cNvPr>
          <p:cNvSpPr txBox="1"/>
          <p:nvPr/>
        </p:nvSpPr>
        <p:spPr>
          <a:xfrm>
            <a:off x="3048000" y="17931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фахові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практичний</a:t>
            </a:r>
            <a:r>
              <a:rPr lang="ru-RU" dirty="0"/>
              <a:t> характер для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8194" name="Picture 2" descr="Діаграма відповідей у Формах. Назва запитання: Чи носять фахові компетенції практичний характер для використання у професійній діяльності майбутніх фахівців?&#10;. Кількість відповідей: 11 відповідей.">
            <a:extLst>
              <a:ext uri="{FF2B5EF4-FFF2-40B4-BE49-F238E27FC236}">
                <a16:creationId xmlns:a16="http://schemas.microsoft.com/office/drawing/2014/main" id="{882772DF-411E-469D-885A-91FFE70F2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t="34045" r="20883" b="10020"/>
          <a:stretch/>
        </p:blipFill>
        <p:spPr bwMode="auto">
          <a:xfrm>
            <a:off x="2501152" y="1532964"/>
            <a:ext cx="7189696" cy="3092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9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DFFEDF-5FBD-4B0F-B867-0E6B761476BE}"/>
              </a:ext>
            </a:extLst>
          </p:cNvPr>
          <p:cNvSpPr txBox="1"/>
          <p:nvPr/>
        </p:nvSpPr>
        <p:spPr>
          <a:xfrm>
            <a:off x="3048000" y="2380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забезпечує перелік дисциплін освітньо-професійної програми повноцінну підготовку здобувачів вищої освіти до практичної діяльності за спеціальністю?</a:t>
            </a:r>
          </a:p>
        </p:txBody>
      </p:sp>
      <p:pic>
        <p:nvPicPr>
          <p:cNvPr id="9218" name="Picture 2" descr="Діаграма відповідей у Формах. Назва запитання:  Чи забезпечує перелік дисциплін освітньо-професійної програми повноцінну підготовку здобувачів вищої освіти до практичної діяльності за спеціальністю?&#10;. Кількість відповідей: 11 відповідей.">
            <a:extLst>
              <a:ext uri="{FF2B5EF4-FFF2-40B4-BE49-F238E27FC236}">
                <a16:creationId xmlns:a16="http://schemas.microsoft.com/office/drawing/2014/main" id="{655E15E5-9042-4F16-A631-4CCF680A1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34369" r="20809" b="9371"/>
          <a:stretch/>
        </p:blipFill>
        <p:spPr bwMode="auto">
          <a:xfrm>
            <a:off x="2640106" y="1990165"/>
            <a:ext cx="7144870" cy="311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0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946223-34DD-4CAD-AF66-111AC953C8F1}"/>
              </a:ext>
            </a:extLst>
          </p:cNvPr>
          <p:cNvSpPr txBox="1"/>
          <p:nvPr/>
        </p:nvSpPr>
        <p:spPr>
          <a:xfrm>
            <a:off x="3048000" y="2331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розподілено</a:t>
            </a:r>
            <a:r>
              <a:rPr lang="ru-RU" dirty="0"/>
              <a:t> час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0242" name="Picture 2" descr="Діаграма відповідей у Формах. Назва запитання: Чи раціонально розподілено час на вивчення навчальних дисциплін освітньо-професійної програми?&#10;. Кількість відповідей: 11 відповідей.">
            <a:extLst>
              <a:ext uri="{FF2B5EF4-FFF2-40B4-BE49-F238E27FC236}">
                <a16:creationId xmlns:a16="http://schemas.microsoft.com/office/drawing/2014/main" id="{C1735383-52FF-4C09-910E-6875B5DA5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5" t="32947" r="20882" b="9574"/>
          <a:stretch/>
        </p:blipFill>
        <p:spPr bwMode="auto">
          <a:xfrm>
            <a:off x="2510117" y="1862007"/>
            <a:ext cx="7171766" cy="284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3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B26295-BCA5-4490-B01A-828F37517B30}"/>
              </a:ext>
            </a:extLst>
          </p:cNvPr>
          <p:cNvSpPr txBox="1"/>
          <p:nvPr/>
        </p:nvSpPr>
        <p:spPr>
          <a:xfrm>
            <a:off x="3048000" y="4253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порадили</a:t>
            </a:r>
            <a:r>
              <a:rPr lang="ru-RU" dirty="0"/>
              <a:t> б Ви внести </a:t>
            </a:r>
            <a:r>
              <a:rPr lang="ru-RU" dirty="0" err="1"/>
              <a:t>зміни</a:t>
            </a:r>
            <a:r>
              <a:rPr lang="ru-RU" dirty="0"/>
              <a:t> і </a:t>
            </a:r>
            <a:r>
              <a:rPr lang="ru-RU" dirty="0" err="1"/>
              <a:t>доповнення</a:t>
            </a:r>
            <a:r>
              <a:rPr lang="ru-RU" dirty="0"/>
              <a:t> у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11266" name="Picture 2" descr="Діаграма відповідей у Формах. Назва запитання: Чи порадили б Ви внести зміни і доповнення у зміст освітньо-професійної програми?&#10;. Кількість відповідей: 11 відповідей.">
            <a:extLst>
              <a:ext uri="{FF2B5EF4-FFF2-40B4-BE49-F238E27FC236}">
                <a16:creationId xmlns:a16="http://schemas.microsoft.com/office/drawing/2014/main" id="{B4D8AC9F-4EA2-4089-9683-F286E285C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29829" r="21471" b="9523"/>
          <a:stretch/>
        </p:blipFill>
        <p:spPr bwMode="auto">
          <a:xfrm>
            <a:off x="2384612" y="2393576"/>
            <a:ext cx="7189694" cy="3110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5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FADFD2-EDA6-41FC-8C62-CD4781B7910F}"/>
              </a:ext>
            </a:extLst>
          </p:cNvPr>
          <p:cNvSpPr txBox="1"/>
          <p:nvPr/>
        </p:nvSpPr>
        <p:spPr>
          <a:xfrm>
            <a:off x="1483659" y="754938"/>
            <a:ext cx="92246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Метою опитування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отримання зворотного зв’язку від роботодавців для подальшого вдосконалення освітньо-професійної програми «Облік, аудит та оподаткування» та забезпечення максимальної практичної спрямованості підготовки майбутніх фахівців.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анкетуванні взяли участь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представників роботодавців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забезпечило комплексну оцінку відповідності освітньої програми потребам ринку праці та сприяло виявленню ключових професійних навичок, необхідних майбутнім фахівцям.</a:t>
            </a:r>
          </a:p>
        </p:txBody>
      </p:sp>
    </p:spTree>
    <p:extLst>
      <p:ext uri="{BB962C8B-B14F-4D97-AF65-F5344CB8AC3E}">
        <p14:creationId xmlns:p14="http://schemas.microsoft.com/office/powerpoint/2010/main" val="3897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24F60-F084-4AB7-B03C-EFE95186B4FB}"/>
              </a:ext>
            </a:extLst>
          </p:cNvPr>
          <p:cNvSpPr txBox="1"/>
          <p:nvPr/>
        </p:nvSpPr>
        <p:spPr>
          <a:xfrm>
            <a:off x="3048000" y="408365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/</a:t>
            </a:r>
            <a:r>
              <a:rPr lang="ru-RU" dirty="0" err="1"/>
              <a:t>працювали</a:t>
            </a:r>
            <a:r>
              <a:rPr lang="ru-RU" dirty="0"/>
              <a:t> (проходили </a:t>
            </a:r>
            <a:r>
              <a:rPr lang="ru-RU" dirty="0" err="1"/>
              <a:t>виробничу</a:t>
            </a:r>
            <a:r>
              <a:rPr lang="ru-RU" dirty="0"/>
              <a:t> практику)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, </a:t>
            </a:r>
            <a:r>
              <a:rPr lang="ru-RU" dirty="0" err="1"/>
              <a:t>підготовлені</a:t>
            </a:r>
            <a:r>
              <a:rPr lang="ru-RU" dirty="0"/>
              <a:t> за </a:t>
            </a:r>
            <a:r>
              <a:rPr lang="ru-RU" dirty="0" err="1"/>
              <a:t>відповідною</a:t>
            </a:r>
            <a:r>
              <a:rPr lang="ru-RU" dirty="0"/>
              <a:t> </a:t>
            </a:r>
            <a:r>
              <a:rPr lang="ru-RU" dirty="0" err="1"/>
              <a:t>освітньо-професійною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? </a:t>
            </a:r>
            <a:endParaRPr lang="uk-UA" dirty="0"/>
          </a:p>
        </p:txBody>
      </p:sp>
      <p:pic>
        <p:nvPicPr>
          <p:cNvPr id="1026" name="Picture 2" descr="Діаграма відповідей у Формах. Назва запитання:  Чи працюють/працювали (проходили виробничу практику) у Вашій організації фахівці, підготовлені за відповідною освітньо-професійною програмою? (якщо &quot;ні&quot;, то переходьте до питання 4). Кількість відповідей: 11 відповідей.">
            <a:extLst>
              <a:ext uri="{FF2B5EF4-FFF2-40B4-BE49-F238E27FC236}">
                <a16:creationId xmlns:a16="http://schemas.microsoft.com/office/drawing/2014/main" id="{FC774304-C7F2-4BAF-9D6B-A4BF4A30C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34369" r="31250" b="8723"/>
          <a:stretch/>
        </p:blipFill>
        <p:spPr bwMode="auto">
          <a:xfrm>
            <a:off x="2926977" y="2043953"/>
            <a:ext cx="6096000" cy="314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1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5327E4-FD58-4DCD-9B1C-7F1E3CF60BE7}"/>
              </a:ext>
            </a:extLst>
          </p:cNvPr>
          <p:cNvSpPr txBox="1"/>
          <p:nvPr/>
        </p:nvSpPr>
        <p:spPr>
          <a:xfrm>
            <a:off x="3048000" y="2909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Чи відповідає рівень підготовки фахівців вимогам, що висуваються у Вашій організації/установі?</a:t>
            </a:r>
          </a:p>
        </p:txBody>
      </p:sp>
      <p:pic>
        <p:nvPicPr>
          <p:cNvPr id="2050" name="Picture 2" descr="Діаграма відповідей у Формах. Назва запитання: Чи відповідає рівень підготовки фахівців вимогам, що висуваються у Вашій організації/установі?&#10;. Кількість відповідей: 7 відповідей.">
            <a:extLst>
              <a:ext uri="{FF2B5EF4-FFF2-40B4-BE49-F238E27FC236}">
                <a16:creationId xmlns:a16="http://schemas.microsoft.com/office/drawing/2014/main" id="{7803D19E-6BA6-47FB-A695-A8FEA2D10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4206" r="20515" b="9697"/>
          <a:stretch/>
        </p:blipFill>
        <p:spPr bwMode="auto">
          <a:xfrm>
            <a:off x="2501152" y="1371601"/>
            <a:ext cx="7189695" cy="310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6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759CD-5647-45DE-B26D-408390EC607F}"/>
              </a:ext>
            </a:extLst>
          </p:cNvPr>
          <p:cNvSpPr txBox="1"/>
          <p:nvPr/>
        </p:nvSpPr>
        <p:spPr>
          <a:xfrm>
            <a:off x="3048000" y="1972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випускників</a:t>
            </a:r>
            <a:r>
              <a:rPr lang="ru-RU" dirty="0"/>
              <a:t> та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3074" name="Picture 2" descr="Діаграма відповідей у Формах. Назва запитання: Чи потрібно було додатково на робочому місці навчати випускників та формувати практичні навички?&#10;. Кількість відповідей: 7 відповідей.">
            <a:extLst>
              <a:ext uri="{FF2B5EF4-FFF2-40B4-BE49-F238E27FC236}">
                <a16:creationId xmlns:a16="http://schemas.microsoft.com/office/drawing/2014/main" id="{0058E40C-B764-4F0D-AE18-AEE26F615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4355" r="21103" b="10197"/>
          <a:stretch/>
        </p:blipFill>
        <p:spPr bwMode="auto">
          <a:xfrm>
            <a:off x="2537011" y="1896035"/>
            <a:ext cx="7117977" cy="3065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7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7AA9E-7852-4625-9089-8610E36CCB6C}"/>
              </a:ext>
            </a:extLst>
          </p:cNvPr>
          <p:cNvSpPr txBox="1"/>
          <p:nvPr/>
        </p:nvSpPr>
        <p:spPr>
          <a:xfrm>
            <a:off x="3048000" y="27792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uk-UA" dirty="0"/>
              <a:t>Як на Вашу думку, чи відповідає зміст освітньо-професійної програми вимогам до фахівців, що висуваються у Вашій організації/установі?</a:t>
            </a:r>
          </a:p>
        </p:txBody>
      </p:sp>
      <p:pic>
        <p:nvPicPr>
          <p:cNvPr id="4098" name="Picture 2" descr="Діаграма відповідей у Формах. Назва запитання: Як на Вашу думку, чи відповідає зміст освітньо-професійної програми вимогам до фахівців, що висуваються у Вашій організації/установі?&#10;. Кількість відповідей: 10 відповідей.">
            <a:extLst>
              <a:ext uri="{FF2B5EF4-FFF2-40B4-BE49-F238E27FC236}">
                <a16:creationId xmlns:a16="http://schemas.microsoft.com/office/drawing/2014/main" id="{2030DA0B-5ED4-4D79-940A-9F8D922E8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34355" r="21029" b="9872"/>
          <a:stretch/>
        </p:blipFill>
        <p:spPr bwMode="auto">
          <a:xfrm>
            <a:off x="2532529" y="1887070"/>
            <a:ext cx="7126942" cy="308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9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1CE4CD-993E-414B-B292-73F7F460F7B1}"/>
              </a:ext>
            </a:extLst>
          </p:cNvPr>
          <p:cNvSpPr txBox="1"/>
          <p:nvPr/>
        </p:nvSpPr>
        <p:spPr>
          <a:xfrm>
            <a:off x="3048000" y="21919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, на Вашу думку,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освітньо-професійної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кар'єрному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5122" name="Picture 2" descr="Діаграма відповідей у Формах. Назва запитання: Чи сприяє, на Вашу думку, зміст освітньо-професійної програми кар&amp;apos;єрному зростанню фахівців?&#10;. Кількість відповідей: 11 відповідей.">
            <a:extLst>
              <a:ext uri="{FF2B5EF4-FFF2-40B4-BE49-F238E27FC236}">
                <a16:creationId xmlns:a16="http://schemas.microsoft.com/office/drawing/2014/main" id="{05B3CBCE-2F9F-4423-84E4-295DF1DE8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33720" r="21618" b="9534"/>
          <a:stretch/>
        </p:blipFill>
        <p:spPr bwMode="auto">
          <a:xfrm>
            <a:off x="2572871" y="1766047"/>
            <a:ext cx="7046258" cy="313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7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2A198-EB57-462B-BFE8-AD840285974D}"/>
              </a:ext>
            </a:extLst>
          </p:cNvPr>
          <p:cNvSpPr txBox="1"/>
          <p:nvPr/>
        </p:nvSpPr>
        <p:spPr>
          <a:xfrm>
            <a:off x="3048000" y="20217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освітньо-професійна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тих компетентностей,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фахівцям</a:t>
            </a:r>
            <a:r>
              <a:rPr lang="ru-RU" dirty="0"/>
              <a:t> 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/</a:t>
            </a:r>
            <a:r>
              <a:rPr lang="ru-RU" dirty="0" err="1"/>
              <a:t>установі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6146" name="Picture 2" descr="Діаграма відповідей у Формах. Назва запитання: Чи забезпечує освітньо-професійна програма формування тих компетентностей, які потрібні фахівцям для ефективної роботи у Вашій організації/установі?&#10;. Кількість відповідей: 11 відповідей.">
            <a:extLst>
              <a:ext uri="{FF2B5EF4-FFF2-40B4-BE49-F238E27FC236}">
                <a16:creationId xmlns:a16="http://schemas.microsoft.com/office/drawing/2014/main" id="{A195B84C-8090-4185-9B57-B2FDC219D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34693" r="21323" b="9209"/>
          <a:stretch/>
        </p:blipFill>
        <p:spPr bwMode="auto">
          <a:xfrm>
            <a:off x="2541494" y="1990165"/>
            <a:ext cx="7109011" cy="310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9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F788F8-3832-4343-9475-70176C5F6E91}"/>
              </a:ext>
            </a:extLst>
          </p:cNvPr>
          <p:cNvSpPr txBox="1"/>
          <p:nvPr/>
        </p:nvSpPr>
        <p:spPr>
          <a:xfrm>
            <a:off x="3048000" y="28688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A"/>
            </a:defPPr>
            <a:lvl1pPr algn="ctr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достатніми</a:t>
            </a:r>
            <a:r>
              <a:rPr lang="ru-RU" dirty="0"/>
              <a:t> є </a:t>
            </a:r>
            <a:r>
              <a:rPr lang="ru-RU" dirty="0" err="1"/>
              <a:t>комунікативні</a:t>
            </a:r>
            <a:r>
              <a:rPr lang="ru-RU" dirty="0"/>
              <a:t>, </a:t>
            </a:r>
            <a:r>
              <a:rPr lang="ru-RU" dirty="0" err="1"/>
              <a:t>організаторські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та </a:t>
            </a:r>
            <a:r>
              <a:rPr lang="ru-RU" dirty="0" err="1"/>
              <a:t>соціально-психологічні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в </a:t>
            </a:r>
            <a:r>
              <a:rPr lang="ru-RU" dirty="0" err="1"/>
              <a:t>освітньо-професійній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?</a:t>
            </a:r>
            <a:endParaRPr lang="uk-UA" dirty="0"/>
          </a:p>
        </p:txBody>
      </p:sp>
      <p:pic>
        <p:nvPicPr>
          <p:cNvPr id="7170" name="Picture 2" descr="Діаграма відповідей у Формах. Назва запитання:  Чи достатніми є комунікативні, організаторські компетентності та соціально-психологічні навички, що представлені в освітньо-професійній програмі?&#10;. Кількість відповідей: 11 відповідей.">
            <a:extLst>
              <a:ext uri="{FF2B5EF4-FFF2-40B4-BE49-F238E27FC236}">
                <a16:creationId xmlns:a16="http://schemas.microsoft.com/office/drawing/2014/main" id="{885AE6A5-0170-4879-AB5D-AE3E7789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34045" r="20956" b="10345"/>
          <a:stretch/>
        </p:blipFill>
        <p:spPr bwMode="auto">
          <a:xfrm>
            <a:off x="2532529" y="2142564"/>
            <a:ext cx="7126941" cy="3074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259</Words>
  <Application>Microsoft Office PowerPoint</Application>
  <PresentationFormat>Широкий екран</PresentationFormat>
  <Paragraphs>14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ЗВІТ ПРО РЕЗУЛЬТАТИ ОПИТУВАННЯ РОБОТОДАВЦІВ ЩОДО ЯКОСТІ ПІДГОТОВКИ ФАХІВЦІВ ЗА ОСВІТНЬО-ПРОФЕСІЙНОЮ ПРОГРАМОЮ  «Облік, аудит та оподаткування»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Лілія Шатило</cp:lastModifiedBy>
  <cp:revision>1</cp:revision>
  <dcterms:created xsi:type="dcterms:W3CDTF">2025-10-30T08:24:17Z</dcterms:created>
  <dcterms:modified xsi:type="dcterms:W3CDTF">2026-06-15T10:41:29Z</dcterms:modified>
</cp:coreProperties>
</file>