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en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E68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5865"/>
  </p:normalViewPr>
  <p:slideViewPr>
    <p:cSldViewPr snapToGrid="0">
      <p:cViewPr varScale="1">
        <p:scale>
          <a:sx n="85" d="100"/>
          <a:sy n="85" d="100"/>
        </p:scale>
        <p:origin x="56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Лілія Шатило" userId="1dfc6d7827872956" providerId="LiveId" clId="{4F7A0317-53E7-4E96-B017-9F5A6F9245C6}"/>
    <pc:docChg chg="undo redo custSel addSld delSld modSld">
      <pc:chgData name="Лілія Шатило" userId="1dfc6d7827872956" providerId="LiveId" clId="{4F7A0317-53E7-4E96-B017-9F5A6F9245C6}" dt="2026-06-16T08:11:09.446" v="333" actId="1076"/>
      <pc:docMkLst>
        <pc:docMk/>
      </pc:docMkLst>
      <pc:sldChg chg="delSp modSp mod">
        <pc:chgData name="Лілія Шатило" userId="1dfc6d7827872956" providerId="LiveId" clId="{4F7A0317-53E7-4E96-B017-9F5A6F9245C6}" dt="2026-06-15T11:08:29.456" v="49" actId="108"/>
        <pc:sldMkLst>
          <pc:docMk/>
          <pc:sldMk cId="4235620321" sldId="256"/>
        </pc:sldMkLst>
        <pc:spChg chg="mod">
          <ac:chgData name="Лілія Шатило" userId="1dfc6d7827872956" providerId="LiveId" clId="{4F7A0317-53E7-4E96-B017-9F5A6F9245C6}" dt="2026-06-15T11:08:29.456" v="49" actId="108"/>
          <ac:spMkLst>
            <pc:docMk/>
            <pc:sldMk cId="4235620321" sldId="256"/>
            <ac:spMk id="2" creationId="{BFA61A14-B7E7-A051-6D22-DEBE803C42F1}"/>
          </ac:spMkLst>
        </pc:spChg>
        <pc:spChg chg="del mod">
          <ac:chgData name="Лілія Шатило" userId="1dfc6d7827872956" providerId="LiveId" clId="{4F7A0317-53E7-4E96-B017-9F5A6F9245C6}" dt="2026-06-15T10:54:31.743" v="26" actId="478"/>
          <ac:spMkLst>
            <pc:docMk/>
            <pc:sldMk cId="4235620321" sldId="256"/>
            <ac:spMk id="3" creationId="{7E89CED5-FEEA-A6EF-B32F-FB62C219015E}"/>
          </ac:spMkLst>
        </pc:spChg>
      </pc:sldChg>
      <pc:sldChg chg="new del">
        <pc:chgData name="Лілія Шатило" userId="1dfc6d7827872956" providerId="LiveId" clId="{4F7A0317-53E7-4E96-B017-9F5A6F9245C6}" dt="2026-06-15T10:59:32.221" v="29" actId="47"/>
        <pc:sldMkLst>
          <pc:docMk/>
          <pc:sldMk cId="940546606" sldId="257"/>
        </pc:sldMkLst>
      </pc:sldChg>
      <pc:sldChg chg="addSp modSp new mod">
        <pc:chgData name="Лілія Шатило" userId="1dfc6d7827872956" providerId="LiveId" clId="{4F7A0317-53E7-4E96-B017-9F5A6F9245C6}" dt="2026-06-15T11:06:11.428" v="43" actId="113"/>
        <pc:sldMkLst>
          <pc:docMk/>
          <pc:sldMk cId="1659135367" sldId="257"/>
        </pc:sldMkLst>
        <pc:spChg chg="add mod">
          <ac:chgData name="Лілія Шатило" userId="1dfc6d7827872956" providerId="LiveId" clId="{4F7A0317-53E7-4E96-B017-9F5A6F9245C6}" dt="2026-06-15T11:06:11.428" v="43" actId="113"/>
          <ac:spMkLst>
            <pc:docMk/>
            <pc:sldMk cId="1659135367" sldId="257"/>
            <ac:spMk id="3" creationId="{1CC40852-51D2-4BDA-9C1C-C0A5C49D82FA}"/>
          </ac:spMkLst>
        </pc:spChg>
      </pc:sldChg>
      <pc:sldChg chg="del">
        <pc:chgData name="Лілія Шатило" userId="1dfc6d7827872956" providerId="LiveId" clId="{4F7A0317-53E7-4E96-B017-9F5A6F9245C6}" dt="2026-06-15T10:49:39.648" v="0" actId="47"/>
        <pc:sldMkLst>
          <pc:docMk/>
          <pc:sldMk cId="2034283943" sldId="257"/>
        </pc:sldMkLst>
      </pc:sldChg>
      <pc:sldChg chg="addSp modSp new mod">
        <pc:chgData name="Лілія Шатило" userId="1dfc6d7827872956" providerId="LiveId" clId="{4F7A0317-53E7-4E96-B017-9F5A6F9245C6}" dt="2026-06-15T11:09:40.299" v="63" actId="1440"/>
        <pc:sldMkLst>
          <pc:docMk/>
          <pc:sldMk cId="1753456509" sldId="258"/>
        </pc:sldMkLst>
        <pc:spChg chg="add mod">
          <ac:chgData name="Лілія Шатило" userId="1dfc6d7827872956" providerId="LiveId" clId="{4F7A0317-53E7-4E96-B017-9F5A6F9245C6}" dt="2026-06-15T11:08:56.365" v="55" actId="403"/>
          <ac:spMkLst>
            <pc:docMk/>
            <pc:sldMk cId="1753456509" sldId="258"/>
            <ac:spMk id="3" creationId="{5E6E1E77-C39E-4D10-BCE4-DE0656D9E0FE}"/>
          </ac:spMkLst>
        </pc:spChg>
        <pc:picChg chg="add mod">
          <ac:chgData name="Лілія Шатило" userId="1dfc6d7827872956" providerId="LiveId" clId="{4F7A0317-53E7-4E96-B017-9F5A6F9245C6}" dt="2026-06-15T11:09:40.299" v="63" actId="1440"/>
          <ac:picMkLst>
            <pc:docMk/>
            <pc:sldMk cId="1753456509" sldId="258"/>
            <ac:picMk id="1026" creationId="{F553DDC5-9A5A-4552-8207-40E31635581E}"/>
          </ac:picMkLst>
        </pc:picChg>
      </pc:sldChg>
      <pc:sldChg chg="del">
        <pc:chgData name="Лілія Шатило" userId="1dfc6d7827872956" providerId="LiveId" clId="{4F7A0317-53E7-4E96-B017-9F5A6F9245C6}" dt="2026-06-15T10:49:41.018" v="1" actId="47"/>
        <pc:sldMkLst>
          <pc:docMk/>
          <pc:sldMk cId="3467670383" sldId="258"/>
        </pc:sldMkLst>
      </pc:sldChg>
      <pc:sldChg chg="addSp modSp new mod">
        <pc:chgData name="Лілія Шатило" userId="1dfc6d7827872956" providerId="LiveId" clId="{4F7A0317-53E7-4E96-B017-9F5A6F9245C6}" dt="2026-06-15T11:10:44.772" v="74" actId="1440"/>
        <pc:sldMkLst>
          <pc:docMk/>
          <pc:sldMk cId="2101932374" sldId="259"/>
        </pc:sldMkLst>
        <pc:spChg chg="add mod">
          <ac:chgData name="Лілія Шатило" userId="1dfc6d7827872956" providerId="LiveId" clId="{4F7A0317-53E7-4E96-B017-9F5A6F9245C6}" dt="2026-06-15T11:10:05.951" v="67" actId="108"/>
          <ac:spMkLst>
            <pc:docMk/>
            <pc:sldMk cId="2101932374" sldId="259"/>
            <ac:spMk id="3" creationId="{3E26255D-3466-49F4-82EB-53290C3BE019}"/>
          </ac:spMkLst>
        </pc:spChg>
        <pc:picChg chg="add mod">
          <ac:chgData name="Лілія Шатило" userId="1dfc6d7827872956" providerId="LiveId" clId="{4F7A0317-53E7-4E96-B017-9F5A6F9245C6}" dt="2026-06-15T11:10:44.772" v="74" actId="1440"/>
          <ac:picMkLst>
            <pc:docMk/>
            <pc:sldMk cId="2101932374" sldId="259"/>
            <ac:picMk id="2050" creationId="{9E14066E-B719-4DB2-8B43-600FAC9EB3A5}"/>
          </ac:picMkLst>
        </pc:picChg>
      </pc:sldChg>
      <pc:sldChg chg="del">
        <pc:chgData name="Лілія Шатило" userId="1dfc6d7827872956" providerId="LiveId" clId="{4F7A0317-53E7-4E96-B017-9F5A6F9245C6}" dt="2026-06-15T10:49:41.766" v="2" actId="47"/>
        <pc:sldMkLst>
          <pc:docMk/>
          <pc:sldMk cId="4200860570" sldId="259"/>
        </pc:sldMkLst>
      </pc:sldChg>
      <pc:sldChg chg="addSp modSp new mod">
        <pc:chgData name="Лілія Шатило" userId="1dfc6d7827872956" providerId="LiveId" clId="{4F7A0317-53E7-4E96-B017-9F5A6F9245C6}" dt="2026-06-15T11:12:31.824" v="86" actId="1440"/>
        <pc:sldMkLst>
          <pc:docMk/>
          <pc:sldMk cId="1411848231" sldId="260"/>
        </pc:sldMkLst>
        <pc:spChg chg="add mod">
          <ac:chgData name="Лілія Шатило" userId="1dfc6d7827872956" providerId="LiveId" clId="{4F7A0317-53E7-4E96-B017-9F5A6F9245C6}" dt="2026-06-15T11:11:29.304" v="78" actId="108"/>
          <ac:spMkLst>
            <pc:docMk/>
            <pc:sldMk cId="1411848231" sldId="260"/>
            <ac:spMk id="3" creationId="{360718B8-6E92-4796-B43C-028C0A615069}"/>
          </ac:spMkLst>
        </pc:spChg>
        <pc:picChg chg="add mod">
          <ac:chgData name="Лілія Шатило" userId="1dfc6d7827872956" providerId="LiveId" clId="{4F7A0317-53E7-4E96-B017-9F5A6F9245C6}" dt="2026-06-15T11:12:31.824" v="86" actId="1440"/>
          <ac:picMkLst>
            <pc:docMk/>
            <pc:sldMk cId="1411848231" sldId="260"/>
            <ac:picMk id="3074" creationId="{CE28FDD9-ECA4-442F-82A6-46A788E24194}"/>
          </ac:picMkLst>
        </pc:picChg>
      </pc:sldChg>
      <pc:sldChg chg="del">
        <pc:chgData name="Лілія Шатило" userId="1dfc6d7827872956" providerId="LiveId" clId="{4F7A0317-53E7-4E96-B017-9F5A6F9245C6}" dt="2026-06-15T10:49:42.561" v="3" actId="47"/>
        <pc:sldMkLst>
          <pc:docMk/>
          <pc:sldMk cId="1502662775" sldId="260"/>
        </pc:sldMkLst>
      </pc:sldChg>
      <pc:sldChg chg="addSp delSp modSp new mod">
        <pc:chgData name="Лілія Шатило" userId="1dfc6d7827872956" providerId="LiveId" clId="{4F7A0317-53E7-4E96-B017-9F5A6F9245C6}" dt="2026-06-16T07:46:57.976" v="298" actId="1440"/>
        <pc:sldMkLst>
          <pc:docMk/>
          <pc:sldMk cId="1606341186" sldId="261"/>
        </pc:sldMkLst>
        <pc:spChg chg="add mod">
          <ac:chgData name="Лілія Шатило" userId="1dfc6d7827872956" providerId="LiveId" clId="{4F7A0317-53E7-4E96-B017-9F5A6F9245C6}" dt="2026-06-15T11:13:39.003" v="90" actId="108"/>
          <ac:spMkLst>
            <pc:docMk/>
            <pc:sldMk cId="1606341186" sldId="261"/>
            <ac:spMk id="3" creationId="{C6F25D06-A1A0-4CA9-8C81-3D086C5821D8}"/>
          </ac:spMkLst>
        </pc:spChg>
        <pc:picChg chg="add mod modCrop">
          <ac:chgData name="Лілія Шатило" userId="1dfc6d7827872956" providerId="LiveId" clId="{4F7A0317-53E7-4E96-B017-9F5A6F9245C6}" dt="2026-06-16T07:46:57.976" v="298" actId="1440"/>
          <ac:picMkLst>
            <pc:docMk/>
            <pc:sldMk cId="1606341186" sldId="261"/>
            <ac:picMk id="4" creationId="{892CA48C-3E25-47E9-B4D4-BC20A20E7EEA}"/>
          </ac:picMkLst>
        </pc:picChg>
        <pc:picChg chg="add del mod">
          <ac:chgData name="Лілія Шатило" userId="1dfc6d7827872956" providerId="LiveId" clId="{4F7A0317-53E7-4E96-B017-9F5A6F9245C6}" dt="2026-06-16T07:46:28.335" v="292" actId="478"/>
          <ac:picMkLst>
            <pc:docMk/>
            <pc:sldMk cId="1606341186" sldId="261"/>
            <ac:picMk id="4098" creationId="{C6A0576F-11BD-4CF2-84B4-D1F9E3648B17}"/>
          </ac:picMkLst>
        </pc:picChg>
      </pc:sldChg>
      <pc:sldChg chg="del">
        <pc:chgData name="Лілія Шатило" userId="1dfc6d7827872956" providerId="LiveId" clId="{4F7A0317-53E7-4E96-B017-9F5A6F9245C6}" dt="2026-06-15T10:49:43.338" v="4" actId="47"/>
        <pc:sldMkLst>
          <pc:docMk/>
          <pc:sldMk cId="3501639824" sldId="261"/>
        </pc:sldMkLst>
      </pc:sldChg>
      <pc:sldChg chg="addSp modSp new mod">
        <pc:chgData name="Лілія Шатило" userId="1dfc6d7827872956" providerId="LiveId" clId="{4F7A0317-53E7-4E96-B017-9F5A6F9245C6}" dt="2026-06-15T11:16:14.248" v="112" actId="1440"/>
        <pc:sldMkLst>
          <pc:docMk/>
          <pc:sldMk cId="272077049" sldId="262"/>
        </pc:sldMkLst>
        <pc:spChg chg="add mod">
          <ac:chgData name="Лілія Шатило" userId="1dfc6d7827872956" providerId="LiveId" clId="{4F7A0317-53E7-4E96-B017-9F5A6F9245C6}" dt="2026-06-15T11:15:10.346" v="102" actId="20577"/>
          <ac:spMkLst>
            <pc:docMk/>
            <pc:sldMk cId="272077049" sldId="262"/>
            <ac:spMk id="3" creationId="{5C1DF710-4CC5-4A32-A1C9-5084EDEDB001}"/>
          </ac:spMkLst>
        </pc:spChg>
        <pc:picChg chg="add mod">
          <ac:chgData name="Лілія Шатило" userId="1dfc6d7827872956" providerId="LiveId" clId="{4F7A0317-53E7-4E96-B017-9F5A6F9245C6}" dt="2026-06-15T11:16:14.248" v="112" actId="1440"/>
          <ac:picMkLst>
            <pc:docMk/>
            <pc:sldMk cId="272077049" sldId="262"/>
            <ac:picMk id="5122" creationId="{CE02E05B-1E14-4C44-BC8C-328393382136}"/>
          </ac:picMkLst>
        </pc:picChg>
      </pc:sldChg>
      <pc:sldChg chg="del">
        <pc:chgData name="Лілія Шатило" userId="1dfc6d7827872956" providerId="LiveId" clId="{4F7A0317-53E7-4E96-B017-9F5A6F9245C6}" dt="2026-06-15T10:49:44.420" v="5" actId="47"/>
        <pc:sldMkLst>
          <pc:docMk/>
          <pc:sldMk cId="3506489953" sldId="263"/>
        </pc:sldMkLst>
      </pc:sldChg>
      <pc:sldChg chg="addSp delSp modSp new mod">
        <pc:chgData name="Лілія Шатило" userId="1dfc6d7827872956" providerId="LiveId" clId="{4F7A0317-53E7-4E96-B017-9F5A6F9245C6}" dt="2026-06-16T07:43:57.244" v="291" actId="1440"/>
        <pc:sldMkLst>
          <pc:docMk/>
          <pc:sldMk cId="3860086998" sldId="263"/>
        </pc:sldMkLst>
        <pc:spChg chg="add mod">
          <ac:chgData name="Лілія Шатило" userId="1dfc6d7827872956" providerId="LiveId" clId="{4F7A0317-53E7-4E96-B017-9F5A6F9245C6}" dt="2026-06-15T11:17:10.115" v="132" actId="20577"/>
          <ac:spMkLst>
            <pc:docMk/>
            <pc:sldMk cId="3860086998" sldId="263"/>
            <ac:spMk id="3" creationId="{7B4F1D0A-959A-4ED8-8537-F3CE835A20C2}"/>
          </ac:spMkLst>
        </pc:spChg>
        <pc:picChg chg="add mod">
          <ac:chgData name="Лілія Шатило" userId="1dfc6d7827872956" providerId="LiveId" clId="{4F7A0317-53E7-4E96-B017-9F5A6F9245C6}" dt="2026-06-16T07:43:57.244" v="291" actId="1440"/>
          <ac:picMkLst>
            <pc:docMk/>
            <pc:sldMk cId="3860086998" sldId="263"/>
            <ac:picMk id="1026" creationId="{F75E7D2C-6B73-45BD-8586-FB4FC875BDA2}"/>
          </ac:picMkLst>
        </pc:picChg>
        <pc:picChg chg="add del mod">
          <ac:chgData name="Лілія Шатило" userId="1dfc6d7827872956" providerId="LiveId" clId="{4F7A0317-53E7-4E96-B017-9F5A6F9245C6}" dt="2026-06-16T07:42:44.277" v="285" actId="478"/>
          <ac:picMkLst>
            <pc:docMk/>
            <pc:sldMk cId="3860086998" sldId="263"/>
            <ac:picMk id="6146" creationId="{C83EF638-E62B-4473-A737-DCD486C3C80D}"/>
          </ac:picMkLst>
        </pc:picChg>
      </pc:sldChg>
      <pc:sldChg chg="addSp delSp modSp new mod">
        <pc:chgData name="Лілія Шатило" userId="1dfc6d7827872956" providerId="LiveId" clId="{4F7A0317-53E7-4E96-B017-9F5A6F9245C6}" dt="2026-06-16T07:40:39.460" v="283" actId="732"/>
        <pc:sldMkLst>
          <pc:docMk/>
          <pc:sldMk cId="1812543606" sldId="264"/>
        </pc:sldMkLst>
        <pc:spChg chg="add mod">
          <ac:chgData name="Лілія Шатило" userId="1dfc6d7827872956" providerId="LiveId" clId="{4F7A0317-53E7-4E96-B017-9F5A6F9245C6}" dt="2026-06-15T11:19:34.671" v="146" actId="20577"/>
          <ac:spMkLst>
            <pc:docMk/>
            <pc:sldMk cId="1812543606" sldId="264"/>
            <ac:spMk id="3" creationId="{8069F1BD-8C68-4FE8-B459-0F736F20836A}"/>
          </ac:spMkLst>
        </pc:spChg>
        <pc:picChg chg="add mod modCrop">
          <ac:chgData name="Лілія Шатило" userId="1dfc6d7827872956" providerId="LiveId" clId="{4F7A0317-53E7-4E96-B017-9F5A6F9245C6}" dt="2026-06-16T07:40:39.460" v="283" actId="732"/>
          <ac:picMkLst>
            <pc:docMk/>
            <pc:sldMk cId="1812543606" sldId="264"/>
            <ac:picMk id="4" creationId="{64613671-8ABA-4048-9B5F-A3A3C844C4EB}"/>
          </ac:picMkLst>
        </pc:picChg>
        <pc:picChg chg="add del mod">
          <ac:chgData name="Лілія Шатило" userId="1dfc6d7827872956" providerId="LiveId" clId="{4F7A0317-53E7-4E96-B017-9F5A6F9245C6}" dt="2026-06-16T07:39:59.722" v="277" actId="478"/>
          <ac:picMkLst>
            <pc:docMk/>
            <pc:sldMk cId="1812543606" sldId="264"/>
            <ac:picMk id="7170" creationId="{676CA38F-B530-4435-BB62-2F66FBE0BD13}"/>
          </ac:picMkLst>
        </pc:picChg>
      </pc:sldChg>
      <pc:sldChg chg="addSp delSp modSp new mod">
        <pc:chgData name="Лілія Шатило" userId="1dfc6d7827872956" providerId="LiveId" clId="{4F7A0317-53E7-4E96-B017-9F5A6F9245C6}" dt="2026-06-16T07:52:57.449" v="321" actId="14100"/>
        <pc:sldMkLst>
          <pc:docMk/>
          <pc:sldMk cId="4139212526" sldId="265"/>
        </pc:sldMkLst>
        <pc:spChg chg="add mod">
          <ac:chgData name="Лілія Шатило" userId="1dfc6d7827872956" providerId="LiveId" clId="{4F7A0317-53E7-4E96-B017-9F5A6F9245C6}" dt="2026-06-15T11:21:16.617" v="158" actId="108"/>
          <ac:spMkLst>
            <pc:docMk/>
            <pc:sldMk cId="4139212526" sldId="265"/>
            <ac:spMk id="3" creationId="{5BB1D7A5-1B22-4183-96D4-791DA9950DEC}"/>
          </ac:spMkLst>
        </pc:spChg>
        <pc:picChg chg="add del">
          <ac:chgData name="Лілія Шатило" userId="1dfc6d7827872956" providerId="LiveId" clId="{4F7A0317-53E7-4E96-B017-9F5A6F9245C6}" dt="2026-06-16T07:51:33.276" v="300" actId="478"/>
          <ac:picMkLst>
            <pc:docMk/>
            <pc:sldMk cId="4139212526" sldId="265"/>
            <ac:picMk id="4" creationId="{72E131A0-9FBF-49C8-A5DB-3516F25CBDBD}"/>
          </ac:picMkLst>
        </pc:picChg>
        <pc:picChg chg="add del mod modCrop">
          <ac:chgData name="Лілія Шатило" userId="1dfc6d7827872956" providerId="LiveId" clId="{4F7A0317-53E7-4E96-B017-9F5A6F9245C6}" dt="2026-06-16T07:52:57.449" v="321" actId="14100"/>
          <ac:picMkLst>
            <pc:docMk/>
            <pc:sldMk cId="4139212526" sldId="265"/>
            <ac:picMk id="6" creationId="{5CE788FD-576E-4ED3-A057-1C47BC1DE7BB}"/>
          </ac:picMkLst>
        </pc:picChg>
        <pc:picChg chg="add del mod">
          <ac:chgData name="Лілія Шатило" userId="1dfc6d7827872956" providerId="LiveId" clId="{4F7A0317-53E7-4E96-B017-9F5A6F9245C6}" dt="2026-06-16T07:52:54.942" v="315" actId="478"/>
          <ac:picMkLst>
            <pc:docMk/>
            <pc:sldMk cId="4139212526" sldId="265"/>
            <ac:picMk id="8194" creationId="{F35E1809-B88D-4659-AF76-9298A2A5C694}"/>
          </ac:picMkLst>
        </pc:picChg>
      </pc:sldChg>
      <pc:sldChg chg="addSp delSp modSp new mod">
        <pc:chgData name="Лілія Шатило" userId="1dfc6d7827872956" providerId="LiveId" clId="{4F7A0317-53E7-4E96-B017-9F5A6F9245C6}" dt="2026-06-16T08:07:30.710" v="326" actId="1440"/>
        <pc:sldMkLst>
          <pc:docMk/>
          <pc:sldMk cId="800385789" sldId="266"/>
        </pc:sldMkLst>
        <pc:spChg chg="add mod">
          <ac:chgData name="Лілія Шатило" userId="1dfc6d7827872956" providerId="LiveId" clId="{4F7A0317-53E7-4E96-B017-9F5A6F9245C6}" dt="2026-06-15T11:23:42.317" v="170" actId="108"/>
          <ac:spMkLst>
            <pc:docMk/>
            <pc:sldMk cId="800385789" sldId="266"/>
            <ac:spMk id="3" creationId="{FA727757-CB93-40D7-B3C8-4FD7AD8EB046}"/>
          </ac:spMkLst>
        </pc:spChg>
        <pc:picChg chg="add mod">
          <ac:chgData name="Лілія Шатило" userId="1dfc6d7827872956" providerId="LiveId" clId="{4F7A0317-53E7-4E96-B017-9F5A6F9245C6}" dt="2026-06-16T08:07:30.710" v="326" actId="1440"/>
          <ac:picMkLst>
            <pc:docMk/>
            <pc:sldMk cId="800385789" sldId="266"/>
            <ac:picMk id="4" creationId="{30859522-6D4C-4B5D-BBBB-5B446A196A7F}"/>
          </ac:picMkLst>
        </pc:picChg>
        <pc:picChg chg="add del mod">
          <ac:chgData name="Лілія Шатило" userId="1dfc6d7827872956" providerId="LiveId" clId="{4F7A0317-53E7-4E96-B017-9F5A6F9245C6}" dt="2026-06-16T08:07:24.972" v="324" actId="478"/>
          <ac:picMkLst>
            <pc:docMk/>
            <pc:sldMk cId="800385789" sldId="266"/>
            <ac:picMk id="9218" creationId="{B09F2E04-5FC3-4693-84D7-0301AB5714E9}"/>
          </ac:picMkLst>
        </pc:picChg>
      </pc:sldChg>
      <pc:sldChg chg="addSp modSp new mod">
        <pc:chgData name="Лілія Шатило" userId="1dfc6d7827872956" providerId="LiveId" clId="{4F7A0317-53E7-4E96-B017-9F5A6F9245C6}" dt="2026-06-15T11:27:44.001" v="190" actId="1440"/>
        <pc:sldMkLst>
          <pc:docMk/>
          <pc:sldMk cId="3620067327" sldId="267"/>
        </pc:sldMkLst>
        <pc:spChg chg="add mod">
          <ac:chgData name="Лілія Шатило" userId="1dfc6d7827872956" providerId="LiveId" clId="{4F7A0317-53E7-4E96-B017-9F5A6F9245C6}" dt="2026-06-15T11:26:13.627" v="182" actId="20577"/>
          <ac:spMkLst>
            <pc:docMk/>
            <pc:sldMk cId="3620067327" sldId="267"/>
            <ac:spMk id="3" creationId="{AE2E818E-F7E1-49F3-AF76-E7065B12E439}"/>
          </ac:spMkLst>
        </pc:spChg>
        <pc:picChg chg="add mod">
          <ac:chgData name="Лілія Шатило" userId="1dfc6d7827872956" providerId="LiveId" clId="{4F7A0317-53E7-4E96-B017-9F5A6F9245C6}" dt="2026-06-15T11:27:44.001" v="190" actId="1440"/>
          <ac:picMkLst>
            <pc:docMk/>
            <pc:sldMk cId="3620067327" sldId="267"/>
            <ac:picMk id="10242" creationId="{B60FB07A-9FAA-4635-9A97-AEBCD1E67776}"/>
          </ac:picMkLst>
        </pc:picChg>
      </pc:sldChg>
      <pc:sldChg chg="addSp delSp modSp new mod">
        <pc:chgData name="Лілія Шатило" userId="1dfc6d7827872956" providerId="LiveId" clId="{4F7A0317-53E7-4E96-B017-9F5A6F9245C6}" dt="2026-06-16T08:11:09.446" v="333" actId="1076"/>
        <pc:sldMkLst>
          <pc:docMk/>
          <pc:sldMk cId="1408252477" sldId="268"/>
        </pc:sldMkLst>
        <pc:spChg chg="add mod">
          <ac:chgData name="Лілія Шатило" userId="1dfc6d7827872956" providerId="LiveId" clId="{4F7A0317-53E7-4E96-B017-9F5A6F9245C6}" dt="2026-06-15T11:28:25.819" v="195" actId="20577"/>
          <ac:spMkLst>
            <pc:docMk/>
            <pc:sldMk cId="1408252477" sldId="268"/>
            <ac:spMk id="3" creationId="{74B990EF-D14D-4C32-AF3B-102C8F6C2F36}"/>
          </ac:spMkLst>
        </pc:spChg>
        <pc:picChg chg="add mod modCrop">
          <ac:chgData name="Лілія Шатило" userId="1dfc6d7827872956" providerId="LiveId" clId="{4F7A0317-53E7-4E96-B017-9F5A6F9245C6}" dt="2026-06-16T08:11:09.446" v="333" actId="1076"/>
          <ac:picMkLst>
            <pc:docMk/>
            <pc:sldMk cId="1408252477" sldId="268"/>
            <ac:picMk id="4" creationId="{EC8510D1-9EC7-4650-AFB6-9FC20F5BD65C}"/>
          </ac:picMkLst>
        </pc:picChg>
        <pc:picChg chg="add del mod">
          <ac:chgData name="Лілія Шатило" userId="1dfc6d7827872956" providerId="LiveId" clId="{4F7A0317-53E7-4E96-B017-9F5A6F9245C6}" dt="2026-06-16T08:10:38.652" v="327" actId="478"/>
          <ac:picMkLst>
            <pc:docMk/>
            <pc:sldMk cId="1408252477" sldId="268"/>
            <ac:picMk id="11266" creationId="{39B5E54D-6D6A-4D55-B244-3549484F6E92}"/>
          </ac:picMkLst>
        </pc:picChg>
      </pc:sldChg>
      <pc:sldChg chg="addSp modSp new mod">
        <pc:chgData name="Лілія Шатило" userId="1dfc6d7827872956" providerId="LiveId" clId="{4F7A0317-53E7-4E96-B017-9F5A6F9245C6}" dt="2026-06-15T11:31:26.575" v="214" actId="1440"/>
        <pc:sldMkLst>
          <pc:docMk/>
          <pc:sldMk cId="1565275065" sldId="269"/>
        </pc:sldMkLst>
        <pc:spChg chg="add mod">
          <ac:chgData name="Лілія Шатило" userId="1dfc6d7827872956" providerId="LiveId" clId="{4F7A0317-53E7-4E96-B017-9F5A6F9245C6}" dt="2026-06-15T11:30:27.663" v="206" actId="108"/>
          <ac:spMkLst>
            <pc:docMk/>
            <pc:sldMk cId="1565275065" sldId="269"/>
            <ac:spMk id="3" creationId="{B2022F9E-EA9D-4FFD-9061-BAD87B3D9C3A}"/>
          </ac:spMkLst>
        </pc:spChg>
        <pc:picChg chg="add mod">
          <ac:chgData name="Лілія Шатило" userId="1dfc6d7827872956" providerId="LiveId" clId="{4F7A0317-53E7-4E96-B017-9F5A6F9245C6}" dt="2026-06-15T11:31:26.575" v="214" actId="1440"/>
          <ac:picMkLst>
            <pc:docMk/>
            <pc:sldMk cId="1565275065" sldId="269"/>
            <ac:picMk id="12290" creationId="{79A8BCA5-E958-4C99-AB6E-F7B8E01DAC51}"/>
          </ac:picMkLst>
        </pc:picChg>
      </pc:sldChg>
      <pc:sldChg chg="addSp modSp new mod">
        <pc:chgData name="Лілія Шатило" userId="1dfc6d7827872956" providerId="LiveId" clId="{4F7A0317-53E7-4E96-B017-9F5A6F9245C6}" dt="2026-06-15T11:37:13.591" v="227" actId="1440"/>
        <pc:sldMkLst>
          <pc:docMk/>
          <pc:sldMk cId="1792003081" sldId="270"/>
        </pc:sldMkLst>
        <pc:spChg chg="add mod">
          <ac:chgData name="Лілія Шатило" userId="1dfc6d7827872956" providerId="LiveId" clId="{4F7A0317-53E7-4E96-B017-9F5A6F9245C6}" dt="2026-06-15T11:34:11.656" v="218" actId="108"/>
          <ac:spMkLst>
            <pc:docMk/>
            <pc:sldMk cId="1792003081" sldId="270"/>
            <ac:spMk id="3" creationId="{354FA72C-E04F-4F23-95DE-899BD81BAF6D}"/>
          </ac:spMkLst>
        </pc:spChg>
        <pc:picChg chg="add mod modCrop">
          <ac:chgData name="Лілія Шатило" userId="1dfc6d7827872956" providerId="LiveId" clId="{4F7A0317-53E7-4E96-B017-9F5A6F9245C6}" dt="2026-06-15T11:37:13.591" v="227" actId="1440"/>
          <ac:picMkLst>
            <pc:docMk/>
            <pc:sldMk cId="1792003081" sldId="270"/>
            <ac:picMk id="5" creationId="{1504EAFE-8405-439D-8232-160F9853990D}"/>
          </ac:picMkLst>
        </pc:picChg>
      </pc:sldChg>
      <pc:sldChg chg="addSp modSp new mod">
        <pc:chgData name="Лілія Шатило" userId="1dfc6d7827872956" providerId="LiveId" clId="{4F7A0317-53E7-4E96-B017-9F5A6F9245C6}" dt="2026-06-15T11:39:36.622" v="238" actId="1440"/>
        <pc:sldMkLst>
          <pc:docMk/>
          <pc:sldMk cId="137155455" sldId="271"/>
        </pc:sldMkLst>
        <pc:spChg chg="add mod">
          <ac:chgData name="Лілія Шатило" userId="1dfc6d7827872956" providerId="LiveId" clId="{4F7A0317-53E7-4E96-B017-9F5A6F9245C6}" dt="2026-06-15T11:38:54.484" v="231" actId="108"/>
          <ac:spMkLst>
            <pc:docMk/>
            <pc:sldMk cId="137155455" sldId="271"/>
            <ac:spMk id="3" creationId="{1A3E46A0-B2A2-4DF1-A54C-830D3E81A563}"/>
          </ac:spMkLst>
        </pc:spChg>
        <pc:picChg chg="add mod">
          <ac:chgData name="Лілія Шатило" userId="1dfc6d7827872956" providerId="LiveId" clId="{4F7A0317-53E7-4E96-B017-9F5A6F9245C6}" dt="2026-06-15T11:39:36.622" v="238" actId="1440"/>
          <ac:picMkLst>
            <pc:docMk/>
            <pc:sldMk cId="137155455" sldId="271"/>
            <ac:picMk id="13314" creationId="{F18E3B35-6535-4978-B69E-AC3710A145EF}"/>
          </ac:picMkLst>
        </pc:picChg>
      </pc:sldChg>
      <pc:sldChg chg="addSp modSp new mod">
        <pc:chgData name="Лілія Шатило" userId="1dfc6d7827872956" providerId="LiveId" clId="{4F7A0317-53E7-4E96-B017-9F5A6F9245C6}" dt="2026-06-15T11:50:00.162" v="253" actId="1440"/>
        <pc:sldMkLst>
          <pc:docMk/>
          <pc:sldMk cId="590043926" sldId="272"/>
        </pc:sldMkLst>
        <pc:spChg chg="add mod">
          <ac:chgData name="Лілія Шатило" userId="1dfc6d7827872956" providerId="LiveId" clId="{4F7A0317-53E7-4E96-B017-9F5A6F9245C6}" dt="2026-06-15T11:41:22.211" v="242" actId="108"/>
          <ac:spMkLst>
            <pc:docMk/>
            <pc:sldMk cId="590043926" sldId="272"/>
            <ac:spMk id="3" creationId="{BD545029-32A5-4729-B442-01ABFB42E0B1}"/>
          </ac:spMkLst>
        </pc:spChg>
        <pc:picChg chg="add mod">
          <ac:chgData name="Лілія Шатило" userId="1dfc6d7827872956" providerId="LiveId" clId="{4F7A0317-53E7-4E96-B017-9F5A6F9245C6}" dt="2026-06-15T11:50:00.162" v="253" actId="1440"/>
          <ac:picMkLst>
            <pc:docMk/>
            <pc:sldMk cId="590043926" sldId="272"/>
            <ac:picMk id="14338" creationId="{C0766E39-15C2-43B1-8991-F4CB64CAD747}"/>
          </ac:picMkLst>
        </pc:picChg>
      </pc:sldChg>
      <pc:sldChg chg="addSp modSp new mod">
        <pc:chgData name="Лілія Шатило" userId="1dfc6d7827872956" providerId="LiveId" clId="{4F7A0317-53E7-4E96-B017-9F5A6F9245C6}" dt="2026-06-15T11:52:42.968" v="265" actId="1076"/>
        <pc:sldMkLst>
          <pc:docMk/>
          <pc:sldMk cId="1076835415" sldId="273"/>
        </pc:sldMkLst>
        <pc:spChg chg="add mod">
          <ac:chgData name="Лілія Шатило" userId="1dfc6d7827872956" providerId="LiveId" clId="{4F7A0317-53E7-4E96-B017-9F5A6F9245C6}" dt="2026-06-15T11:50:52.748" v="257" actId="20577"/>
          <ac:spMkLst>
            <pc:docMk/>
            <pc:sldMk cId="1076835415" sldId="273"/>
            <ac:spMk id="3" creationId="{15E33262-05B5-498E-B696-C39183169BD8}"/>
          </ac:spMkLst>
        </pc:spChg>
        <pc:picChg chg="add mod">
          <ac:chgData name="Лілія Шатило" userId="1dfc6d7827872956" providerId="LiveId" clId="{4F7A0317-53E7-4E96-B017-9F5A6F9245C6}" dt="2026-06-15T11:52:42.968" v="265" actId="1076"/>
          <ac:picMkLst>
            <pc:docMk/>
            <pc:sldMk cId="1076835415" sldId="273"/>
            <ac:picMk id="15362" creationId="{ABE0B1F7-C880-4FA4-8B46-15AFDDE20BA7}"/>
          </ac:picMkLst>
        </pc:picChg>
      </pc:sldChg>
      <pc:sldChg chg="addSp modSp new mod">
        <pc:chgData name="Лілія Шатило" userId="1dfc6d7827872956" providerId="LiveId" clId="{4F7A0317-53E7-4E96-B017-9F5A6F9245C6}" dt="2026-06-15T11:54:31.791" v="276" actId="1440"/>
        <pc:sldMkLst>
          <pc:docMk/>
          <pc:sldMk cId="3019271805" sldId="274"/>
        </pc:sldMkLst>
        <pc:spChg chg="add mod">
          <ac:chgData name="Лілія Шатило" userId="1dfc6d7827872956" providerId="LiveId" clId="{4F7A0317-53E7-4E96-B017-9F5A6F9245C6}" dt="2026-06-15T11:53:47.420" v="269" actId="108"/>
          <ac:spMkLst>
            <pc:docMk/>
            <pc:sldMk cId="3019271805" sldId="274"/>
            <ac:spMk id="3" creationId="{4908D388-6C64-4959-ADAD-1988E485BB60}"/>
          </ac:spMkLst>
        </pc:spChg>
        <pc:picChg chg="add mod">
          <ac:chgData name="Лілія Шатило" userId="1dfc6d7827872956" providerId="LiveId" clId="{4F7A0317-53E7-4E96-B017-9F5A6F9245C6}" dt="2026-06-15T11:54:31.791" v="276" actId="1440"/>
          <ac:picMkLst>
            <pc:docMk/>
            <pc:sldMk cId="3019271805" sldId="274"/>
            <ac:picMk id="16386" creationId="{1CC82540-A3C1-427E-B8E7-AFF64879A2F5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004B3E3-6F16-420F-49E3-54922C6739E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1C1CD7D-5BDF-2F9B-663F-FAC7620263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F67922-623F-2B42-12FB-435040E9C6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22C5D5-D4BA-5D7A-E852-75FB308B90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01922-DAB5-E64D-B4B7-77A0D207F0C3}" type="datetimeFigureOut">
              <a:rPr lang="en-US" smtClean="0"/>
              <a:t>6/16/2026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6B5563-98C7-C276-0547-7D65BC0F88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1AFA31-C77A-A03A-8C3C-2AFAA8359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95EDC-AC87-144B-A4CC-46FEF818AFFF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3581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4D7663-E2DE-CF25-5E74-BCE924BE3B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E5CA3A-44C6-2A09-691D-BF13F9DA8D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072AA4-0A60-277D-6E8F-3FB1766083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01922-DAB5-E64D-B4B7-77A0D207F0C3}" type="datetimeFigureOut">
              <a:rPr lang="en-US" smtClean="0"/>
              <a:t>6/16/2026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51B1CE-979E-80D3-A49D-739C7D6AF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8D5281-E0D4-216F-2CB1-F7A6EEFD2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95EDC-AC87-144B-A4CC-46FEF818AFFF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419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6AE17A2-6B06-FA9B-B93D-43CF868B9A8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49E4E1F-20F3-0A22-C71B-8BB53028AF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D15FC9-B701-7427-CD5D-4973B7784B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01922-DAB5-E64D-B4B7-77A0D207F0C3}" type="datetimeFigureOut">
              <a:rPr lang="en-US" smtClean="0"/>
              <a:t>6/16/2026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608545-0797-C0C1-2649-04C53574F8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BDCBB2-5BA2-2990-E355-30E1B0D82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95EDC-AC87-144B-A4CC-46FEF818AFFF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8876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EAAEED-CCAE-0DB2-FBA9-F3BE59CACD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AAA3B6-53B5-52A0-7B0C-1378C589C5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D5403A-DF43-E767-ADC5-F7989150FA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01922-DAB5-E64D-B4B7-77A0D207F0C3}" type="datetimeFigureOut">
              <a:rPr lang="en-US" smtClean="0"/>
              <a:t>6/16/2026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0A9D3E-4CDB-1FDC-C067-C7AE51770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3039A2-4AB7-EF3F-E328-429A04758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95EDC-AC87-144B-A4CC-46FEF818AFFF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8029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000DEB-78F7-50A8-7537-DCFC252B2A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5D3A6C-EA94-45AC-A3A3-93F0C00F53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ED5155-E103-AE8C-768C-577B2253F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01922-DAB5-E64D-B4B7-77A0D207F0C3}" type="datetimeFigureOut">
              <a:rPr lang="en-US" smtClean="0"/>
              <a:t>6/16/2026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87B8E6-B6E0-AA23-F34E-61A647412B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AB42FD-136C-B736-B1FB-D0F7908C5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95EDC-AC87-144B-A4CC-46FEF818AFFF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463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3FFE62-16E3-9F73-49EB-66D294E6DF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B61A49-09DF-173F-87AA-2209EB1C94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29128B-FF29-D63C-2F6B-C191EA969B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69B4A5-1189-B733-E6E9-37A2743956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01922-DAB5-E64D-B4B7-77A0D207F0C3}" type="datetimeFigureOut">
              <a:rPr lang="en-US" smtClean="0"/>
              <a:t>6/16/2026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9C36B7-3B0D-F222-D1FC-14F61797B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603EC2-7622-AD3A-87FE-2E83E73E8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95EDC-AC87-144B-A4CC-46FEF818AFFF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406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9192A5-499B-3E2A-C6A9-708AE000AF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00161D-F216-2904-353B-CE39EF9573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AB316D-CD31-A6DF-0F17-1A33E49BBB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B679365-F06F-B626-E462-EC9652642D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2BBB920-48D4-7B8A-6A70-4E10A43FCE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6EAD542-9D98-0951-646C-6E9E1E90AB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01922-DAB5-E64D-B4B7-77A0D207F0C3}" type="datetimeFigureOut">
              <a:rPr lang="en-US" smtClean="0"/>
              <a:t>6/16/2026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CD4B86F-747D-6BCA-0A73-FC885A0BC8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DF37224-EEEA-3E2C-0412-8DF696B69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95EDC-AC87-144B-A4CC-46FEF818AFFF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1053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13BAF-895C-F4FE-8837-097734BF4A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3DC5E09-6151-E3C1-58EF-A14EE0FC4B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01922-DAB5-E64D-B4B7-77A0D207F0C3}" type="datetimeFigureOut">
              <a:rPr lang="en-US" smtClean="0"/>
              <a:t>6/16/2026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61F6AC-BF71-0CA7-D6B8-0E614D53E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ABDF4D-D7CD-FABA-45D9-90FF24595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95EDC-AC87-144B-A4CC-46FEF818AFFF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9192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735A125-5CE4-430C-6955-27847C878C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01922-DAB5-E64D-B4B7-77A0D207F0C3}" type="datetimeFigureOut">
              <a:rPr lang="en-US" smtClean="0"/>
              <a:t>6/16/2026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0410A1D-8F1C-4E6F-B8BB-A63651F169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48AA01-3F5A-D371-5C59-9A7FE731A8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95EDC-AC87-144B-A4CC-46FEF818AFFF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7439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6C7DC-F6CB-6921-B263-888F1A08AD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43D882-5E30-A8FA-1DD6-B1B1651475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0E87E9-CD81-4919-9431-78F3DA95F0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7105F6-8B46-6662-84A6-337ED0C327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01922-DAB5-E64D-B4B7-77A0D207F0C3}" type="datetimeFigureOut">
              <a:rPr lang="en-US" smtClean="0"/>
              <a:t>6/16/2026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AF0336-5CD3-8D3D-34D2-EDB29C538B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BC7FFF-40CC-1190-F01A-897CA8DD3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95EDC-AC87-144B-A4CC-46FEF818AFFF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2989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BDE2B7-2D9C-F5A6-0481-4F1D42BF9F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E097692-880D-9EEC-7234-8D9A350EF67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2F702C-433B-D2BA-F80C-442BBAABD8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8EB9A5-77EC-7BDE-0B27-C767DDA1C0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01922-DAB5-E64D-B4B7-77A0D207F0C3}" type="datetimeFigureOut">
              <a:rPr lang="en-US" smtClean="0"/>
              <a:t>6/16/2026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3968DC-CDF7-5CC8-9614-1D786DE6EF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320948-E0C3-63BE-A60E-0EC4008B5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95EDC-AC87-144B-A4CC-46FEF818AFFF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766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C5008A8-2902-72B5-7043-26B7F38D2F80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85B7FE7-13F7-967B-75F1-7F42C6020E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794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FD74C5-D892-2398-3E8B-F4DDD9C34A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3D36BF-EAA2-6492-CC11-09D53852E81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201922-DAB5-E64D-B4B7-77A0D207F0C3}" type="datetimeFigureOut">
              <a:rPr lang="en-US" smtClean="0"/>
              <a:t>6/16/2026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4A9081-0CCF-1B84-53F5-62CBFCE474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53D9EC-B9A5-4F8B-83C0-52A75E2B42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F95EDC-AC87-144B-A4CC-46FEF818AFFF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734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A61A14-B7E7-A051-6D22-DEBE803C42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61621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Результати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анкетування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випускників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вищої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спеціальності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071/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D1 </a:t>
            </a:r>
            <a:r>
              <a:rPr lang="uk-UA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«Облік, аудит та оподаткування»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56203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BB1D7A5-1B22-4183-96D4-791DA9950DEC}"/>
              </a:ext>
            </a:extLst>
          </p:cNvPr>
          <p:cNvSpPr txBox="1"/>
          <p:nvPr/>
        </p:nvSpPr>
        <p:spPr>
          <a:xfrm>
            <a:off x="3048000" y="165412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A"/>
            </a:defPPr>
            <a:lvl1pPr algn="ctr">
              <a:defRPr sz="2400" b="1" i="0">
                <a:solidFill>
                  <a:srgbClr val="1F1F1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uk-UA" dirty="0"/>
              <a:t>Викладачі застосовували сучасні педагогічні методи (майстер-класи, дискусії, тренінги, ділові ігри тощо).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CE788FD-576E-4ED3-A057-1C47BC1DE7B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98" t="23922" r="4061" b="7712"/>
          <a:stretch/>
        </p:blipFill>
        <p:spPr>
          <a:xfrm>
            <a:off x="1918446" y="2205519"/>
            <a:ext cx="9421907" cy="4123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2125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A727757-CB93-40D7-B3C8-4FD7AD8EB046}"/>
              </a:ext>
            </a:extLst>
          </p:cNvPr>
          <p:cNvSpPr txBox="1"/>
          <p:nvPr/>
        </p:nvSpPr>
        <p:spPr>
          <a:xfrm>
            <a:off x="3048000" y="246093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A"/>
            </a:defPPr>
            <a:lvl1pPr algn="ctr">
              <a:defRPr sz="2400" b="1" i="0">
                <a:solidFill>
                  <a:srgbClr val="1F1F1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 err="1"/>
              <a:t>Проходження</a:t>
            </a:r>
            <a:r>
              <a:rPr lang="ru-RU" dirty="0"/>
              <a:t> практик </a:t>
            </a:r>
            <a:r>
              <a:rPr lang="ru-RU" dirty="0" err="1"/>
              <a:t>сприяло</a:t>
            </a:r>
            <a:r>
              <a:rPr lang="ru-RU" dirty="0"/>
              <a:t> </a:t>
            </a:r>
            <a:r>
              <a:rPr lang="ru-RU" dirty="0" err="1"/>
              <a:t>формуванню</a:t>
            </a:r>
            <a:r>
              <a:rPr lang="ru-RU" dirty="0"/>
              <a:t> </a:t>
            </a:r>
            <a:r>
              <a:rPr lang="ru-RU" dirty="0" err="1"/>
              <a:t>моїх</a:t>
            </a:r>
            <a:r>
              <a:rPr lang="ru-RU" dirty="0"/>
              <a:t> </a:t>
            </a:r>
            <a:r>
              <a:rPr lang="ru-RU" dirty="0" err="1"/>
              <a:t>професійних</a:t>
            </a:r>
            <a:r>
              <a:rPr lang="ru-RU" dirty="0"/>
              <a:t> </a:t>
            </a:r>
            <a:r>
              <a:rPr lang="ru-RU" dirty="0" err="1"/>
              <a:t>знань</a:t>
            </a:r>
            <a:r>
              <a:rPr lang="ru-RU" dirty="0"/>
              <a:t> і </a:t>
            </a:r>
            <a:r>
              <a:rPr lang="ru-RU" dirty="0" err="1"/>
              <a:t>навичок</a:t>
            </a:r>
            <a:r>
              <a:rPr lang="ru-RU" dirty="0"/>
              <a:t>.</a:t>
            </a:r>
            <a:endParaRPr lang="uk-UA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0859522-6D4C-4B5D-BBBB-5B446A196A7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780" t="26983" r="2427" b="7649"/>
          <a:stretch/>
        </p:blipFill>
        <p:spPr>
          <a:xfrm>
            <a:off x="439270" y="1537766"/>
            <a:ext cx="11313459" cy="42135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8003857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E2E818E-F7E1-49F3-AF76-E7065B12E439}"/>
              </a:ext>
            </a:extLst>
          </p:cNvPr>
          <p:cNvSpPr txBox="1"/>
          <p:nvPr/>
        </p:nvSpPr>
        <p:spPr>
          <a:xfrm>
            <a:off x="3236259" y="192306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A"/>
            </a:defPPr>
            <a:lvl1pPr algn="ctr">
              <a:defRPr sz="2400" b="1" i="0">
                <a:solidFill>
                  <a:srgbClr val="1F1F1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Я мав(ла) </a:t>
            </a:r>
            <a:r>
              <a:rPr lang="ru-RU" dirty="0" err="1"/>
              <a:t>вільний</a:t>
            </a:r>
            <a:r>
              <a:rPr lang="ru-RU" dirty="0"/>
              <a:t> доступ до </a:t>
            </a:r>
            <a:r>
              <a:rPr lang="ru-RU" dirty="0" err="1"/>
              <a:t>електронних</a:t>
            </a:r>
            <a:r>
              <a:rPr lang="ru-RU" dirty="0"/>
              <a:t> </a:t>
            </a:r>
            <a:r>
              <a:rPr lang="ru-RU" dirty="0" err="1"/>
              <a:t>інформаційних</a:t>
            </a:r>
            <a:r>
              <a:rPr lang="ru-RU" dirty="0"/>
              <a:t> </a:t>
            </a:r>
            <a:r>
              <a:rPr lang="ru-RU" dirty="0" err="1"/>
              <a:t>ресурсів</a:t>
            </a:r>
            <a:r>
              <a:rPr lang="ru-RU" dirty="0"/>
              <a:t> </a:t>
            </a:r>
            <a:r>
              <a:rPr lang="ru-RU" dirty="0" err="1"/>
              <a:t>Академії</a:t>
            </a:r>
            <a:endParaRPr lang="uk-UA" dirty="0"/>
          </a:p>
        </p:txBody>
      </p:sp>
      <p:pic>
        <p:nvPicPr>
          <p:cNvPr id="10242" name="Picture 2" descr="Діаграма відповідей у Формах. Назва запитання: Я мав(ла) вільний доступ до електронних інформаційних ресурсів Академії.&#10;&#10;. Кількість відповідей: 11 відповідей.">
            <a:extLst>
              <a:ext uri="{FF2B5EF4-FFF2-40B4-BE49-F238E27FC236}">
                <a16:creationId xmlns:a16="http://schemas.microsoft.com/office/drawing/2014/main" id="{B60FB07A-9FAA-4635-9A97-AEBCD1E677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5" t="25189" r="2279" b="15417"/>
          <a:stretch/>
        </p:blipFill>
        <p:spPr bwMode="auto">
          <a:xfrm>
            <a:off x="833717" y="2142565"/>
            <a:ext cx="11089342" cy="34424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6200673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4B990EF-D14D-4C32-AF3B-102C8F6C2F36}"/>
              </a:ext>
            </a:extLst>
          </p:cNvPr>
          <p:cNvSpPr txBox="1"/>
          <p:nvPr/>
        </p:nvSpPr>
        <p:spPr>
          <a:xfrm>
            <a:off x="3048000" y="353671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A"/>
            </a:defPPr>
            <a:lvl1pPr algn="ctr">
              <a:defRPr sz="2400" b="1" i="0">
                <a:solidFill>
                  <a:srgbClr val="1F1F1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 err="1"/>
              <a:t>Викладацький</a:t>
            </a:r>
            <a:r>
              <a:rPr lang="ru-RU" dirty="0"/>
              <a:t> склад </a:t>
            </a:r>
            <a:r>
              <a:rPr lang="ru-RU" dirty="0" err="1"/>
              <a:t>кафедри</a:t>
            </a:r>
            <a:r>
              <a:rPr lang="ru-RU" dirty="0"/>
              <a:t> </a:t>
            </a:r>
            <a:r>
              <a:rPr lang="ru-RU" dirty="0" err="1"/>
              <a:t>кваліфіковано</a:t>
            </a:r>
            <a:r>
              <a:rPr lang="ru-RU" dirty="0"/>
              <a:t> та </a:t>
            </a:r>
            <a:r>
              <a:rPr lang="ru-RU" dirty="0" err="1"/>
              <a:t>доброзичливо</a:t>
            </a:r>
            <a:r>
              <a:rPr lang="ru-RU" dirty="0"/>
              <a:t> </a:t>
            </a:r>
            <a:r>
              <a:rPr lang="ru-RU" dirty="0" err="1"/>
              <a:t>сприяв</a:t>
            </a:r>
            <a:r>
              <a:rPr lang="ru-RU" dirty="0"/>
              <a:t> </a:t>
            </a:r>
            <a:r>
              <a:rPr lang="ru-RU" dirty="0" err="1"/>
              <a:t>моєму</a:t>
            </a:r>
            <a:r>
              <a:rPr lang="ru-RU" dirty="0"/>
              <a:t> </a:t>
            </a:r>
            <a:r>
              <a:rPr lang="ru-RU" dirty="0" err="1"/>
              <a:t>навчанню</a:t>
            </a:r>
            <a:endParaRPr lang="uk-UA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C8510D1-9EC7-4650-AFB6-9FC20F5BD65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37" t="11373" r="6398" b="15817"/>
          <a:stretch/>
        </p:blipFill>
        <p:spPr>
          <a:xfrm>
            <a:off x="654423" y="1613646"/>
            <a:ext cx="10883153" cy="4993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2524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2022F9E-EA9D-4FFD-9061-BAD87B3D9C3A}"/>
              </a:ext>
            </a:extLst>
          </p:cNvPr>
          <p:cNvSpPr txBox="1"/>
          <p:nvPr/>
        </p:nvSpPr>
        <p:spPr>
          <a:xfrm>
            <a:off x="3048000" y="165412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A"/>
            </a:defPPr>
            <a:lvl1pPr algn="ctr">
              <a:defRPr sz="2400" b="1" i="0">
                <a:solidFill>
                  <a:srgbClr val="1F1F1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дотримувались</a:t>
            </a:r>
            <a:r>
              <a:rPr lang="ru-RU" dirty="0"/>
              <a:t> Ви правил </a:t>
            </a:r>
            <a:r>
              <a:rPr lang="ru-RU" dirty="0" err="1"/>
              <a:t>академічної</a:t>
            </a:r>
            <a:r>
              <a:rPr lang="ru-RU" dirty="0"/>
              <a:t> </a:t>
            </a:r>
            <a:r>
              <a:rPr lang="ru-RU" dirty="0" err="1"/>
              <a:t>доброчесності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час </a:t>
            </a:r>
            <a:r>
              <a:rPr lang="ru-RU" dirty="0" err="1"/>
              <a:t>навчального</a:t>
            </a:r>
            <a:r>
              <a:rPr lang="ru-RU" dirty="0"/>
              <a:t> </a:t>
            </a:r>
            <a:r>
              <a:rPr lang="ru-RU" dirty="0" err="1"/>
              <a:t>процесу</a:t>
            </a:r>
            <a:r>
              <a:rPr lang="ru-RU" dirty="0"/>
              <a:t>?</a:t>
            </a:r>
            <a:endParaRPr lang="uk-UA" dirty="0"/>
          </a:p>
        </p:txBody>
      </p:sp>
      <p:pic>
        <p:nvPicPr>
          <p:cNvPr id="12290" name="Picture 2" descr="Діаграма відповідей у Формах. Назва запитання: Чи дотримувались Ви правил академічної доброчесності під час навчального процесу?&#10;. Кількість відповідей: 11 відповідей.">
            <a:extLst>
              <a:ext uri="{FF2B5EF4-FFF2-40B4-BE49-F238E27FC236}">
                <a16:creationId xmlns:a16="http://schemas.microsoft.com/office/drawing/2014/main" id="{79A8BCA5-E958-4C99-AB6E-F7B8E01DAC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32" t="29479" r="31470" b="10922"/>
          <a:stretch/>
        </p:blipFill>
        <p:spPr bwMode="auto">
          <a:xfrm>
            <a:off x="3115235" y="1999129"/>
            <a:ext cx="5961530" cy="30569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5652750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54FA72C-E04F-4F23-95DE-899BD81BAF6D}"/>
              </a:ext>
            </a:extLst>
          </p:cNvPr>
          <p:cNvSpPr txBox="1"/>
          <p:nvPr/>
        </p:nvSpPr>
        <p:spPr>
          <a:xfrm>
            <a:off x="3048000" y="179311"/>
            <a:ext cx="6096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A"/>
            </a:defPPr>
            <a:lvl1pPr algn="ctr">
              <a:defRPr sz="2400" b="1" i="0">
                <a:solidFill>
                  <a:srgbClr val="1F1F1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зустрічали</a:t>
            </a:r>
            <a:r>
              <a:rPr lang="ru-RU" dirty="0"/>
              <a:t> Ви в </a:t>
            </a:r>
            <a:r>
              <a:rPr lang="ru-RU" dirty="0" err="1"/>
              <a:t>академії</a:t>
            </a:r>
            <a:r>
              <a:rPr lang="ru-RU" dirty="0"/>
              <a:t> </a:t>
            </a:r>
            <a:r>
              <a:rPr lang="ru-RU" dirty="0" err="1"/>
              <a:t>випадки</a:t>
            </a:r>
            <a:r>
              <a:rPr lang="ru-RU" dirty="0"/>
              <a:t> </a:t>
            </a:r>
            <a:r>
              <a:rPr lang="ru-RU" dirty="0" err="1"/>
              <a:t>набуття</a:t>
            </a:r>
            <a:r>
              <a:rPr lang="ru-RU" dirty="0"/>
              <a:t> </a:t>
            </a:r>
            <a:r>
              <a:rPr lang="ru-RU" dirty="0" err="1"/>
              <a:t>неправомірної</a:t>
            </a:r>
            <a:r>
              <a:rPr lang="ru-RU" dirty="0"/>
              <a:t> </a:t>
            </a:r>
            <a:r>
              <a:rPr lang="ru-RU" dirty="0" err="1"/>
              <a:t>вигоди</a:t>
            </a:r>
            <a:r>
              <a:rPr lang="ru-RU" dirty="0"/>
              <a:t> </a:t>
            </a:r>
            <a:r>
              <a:rPr lang="ru-RU" dirty="0" err="1"/>
              <a:t>працівниками</a:t>
            </a:r>
            <a:r>
              <a:rPr lang="ru-RU" dirty="0"/>
              <a:t> та </a:t>
            </a:r>
            <a:r>
              <a:rPr lang="ru-RU" dirty="0" err="1"/>
              <a:t>адміністрацією</a:t>
            </a:r>
            <a:r>
              <a:rPr lang="ru-RU" dirty="0"/>
              <a:t>?</a:t>
            </a:r>
            <a:endParaRPr lang="uk-UA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504EAFE-8405-439D-8232-160F9853990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163" t="36460" r="33014" b="10125"/>
          <a:stretch/>
        </p:blipFill>
        <p:spPr>
          <a:xfrm>
            <a:off x="3119717" y="2147046"/>
            <a:ext cx="5952565" cy="25639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7920030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A3E46A0-B2A2-4DF1-A54C-830D3E81A563}"/>
              </a:ext>
            </a:extLst>
          </p:cNvPr>
          <p:cNvSpPr txBox="1"/>
          <p:nvPr/>
        </p:nvSpPr>
        <p:spPr>
          <a:xfrm>
            <a:off x="3048000" y="165412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A"/>
            </a:defPPr>
            <a:lvl1pPr algn="ctr">
              <a:defRPr sz="2400" b="1" i="0">
                <a:solidFill>
                  <a:srgbClr val="1F1F1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 err="1"/>
              <a:t>Якби</a:t>
            </a:r>
            <a:r>
              <a:rPr lang="ru-RU" dirty="0"/>
              <a:t> Вам </a:t>
            </a:r>
            <a:r>
              <a:rPr lang="ru-RU" dirty="0" err="1"/>
              <a:t>довелося</a:t>
            </a:r>
            <a:r>
              <a:rPr lang="ru-RU" dirty="0"/>
              <a:t> зараз </a:t>
            </a:r>
            <a:r>
              <a:rPr lang="ru-RU" dirty="0" err="1"/>
              <a:t>знову</a:t>
            </a:r>
            <a:r>
              <a:rPr lang="ru-RU" dirty="0"/>
              <a:t> </a:t>
            </a:r>
            <a:r>
              <a:rPr lang="ru-RU" dirty="0" err="1"/>
              <a:t>вибирати</a:t>
            </a:r>
            <a:r>
              <a:rPr lang="ru-RU" dirty="0"/>
              <a:t>, Ви б вступили до НАСОА за </a:t>
            </a:r>
            <a:r>
              <a:rPr lang="ru-RU" dirty="0" err="1"/>
              <a:t>своєю</a:t>
            </a:r>
            <a:r>
              <a:rPr lang="ru-RU" dirty="0"/>
              <a:t> </a:t>
            </a:r>
            <a:r>
              <a:rPr lang="ru-RU" dirty="0" err="1"/>
              <a:t>спеціальністю</a:t>
            </a:r>
            <a:r>
              <a:rPr lang="ru-RU" dirty="0"/>
              <a:t>?</a:t>
            </a:r>
            <a:endParaRPr lang="uk-UA" dirty="0"/>
          </a:p>
        </p:txBody>
      </p:sp>
      <p:pic>
        <p:nvPicPr>
          <p:cNvPr id="13314" name="Picture 2" descr="Діаграма відповідей у Формах. Назва запитання: Якби Вам довелося зараз знову вибирати, Ви б вступили до НАСОА за своєю спеціальністю?. Кількість відповідей: 11 відповідей.">
            <a:extLst>
              <a:ext uri="{FF2B5EF4-FFF2-40B4-BE49-F238E27FC236}">
                <a16:creationId xmlns:a16="http://schemas.microsoft.com/office/drawing/2014/main" id="{F18E3B35-6535-4978-B69E-AC3710A145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88" t="29304" r="21176" b="10048"/>
          <a:stretch/>
        </p:blipFill>
        <p:spPr bwMode="auto">
          <a:xfrm>
            <a:off x="2545976" y="1873623"/>
            <a:ext cx="7100047" cy="31107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371554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D545029-32A5-4729-B442-01ABFB42E0B1}"/>
              </a:ext>
            </a:extLst>
          </p:cNvPr>
          <p:cNvSpPr txBox="1"/>
          <p:nvPr/>
        </p:nvSpPr>
        <p:spPr>
          <a:xfrm>
            <a:off x="3048000" y="201270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A"/>
            </a:defPPr>
            <a:lvl1pPr algn="ctr">
              <a:defRPr sz="2400" b="1" i="0">
                <a:solidFill>
                  <a:srgbClr val="1F1F1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готові</a:t>
            </a:r>
            <a:r>
              <a:rPr lang="ru-RU" dirty="0"/>
              <a:t> Ви </a:t>
            </a:r>
            <a:r>
              <a:rPr lang="ru-RU" dirty="0" err="1"/>
              <a:t>рекомендувати</a:t>
            </a:r>
            <a:r>
              <a:rPr lang="ru-RU" dirty="0"/>
              <a:t> </a:t>
            </a:r>
            <a:r>
              <a:rPr lang="ru-RU" dirty="0" err="1"/>
              <a:t>навчання</a:t>
            </a:r>
            <a:r>
              <a:rPr lang="ru-RU" dirty="0"/>
              <a:t> в НАСОА </a:t>
            </a:r>
            <a:r>
              <a:rPr lang="ru-RU" dirty="0" err="1"/>
              <a:t>своїм</a:t>
            </a:r>
            <a:r>
              <a:rPr lang="ru-RU" dirty="0"/>
              <a:t> </a:t>
            </a:r>
            <a:r>
              <a:rPr lang="ru-RU" dirty="0" err="1"/>
              <a:t>колегам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знайомим</a:t>
            </a:r>
            <a:r>
              <a:rPr lang="ru-RU" dirty="0"/>
              <a:t>?</a:t>
            </a:r>
            <a:endParaRPr lang="uk-UA" dirty="0"/>
          </a:p>
        </p:txBody>
      </p:sp>
      <p:pic>
        <p:nvPicPr>
          <p:cNvPr id="14338" name="Picture 2" descr="Діаграма відповідей у Формах. Назва запитання: Чи дотримувались Ви правил академічної доброчесності під час навчального процесу?&#10;. Кількість відповідей: 11 відповідей.">
            <a:extLst>
              <a:ext uri="{FF2B5EF4-FFF2-40B4-BE49-F238E27FC236}">
                <a16:creationId xmlns:a16="http://schemas.microsoft.com/office/drawing/2014/main" id="{C0766E39-15C2-43B1-8991-F4CB64CAD7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47" t="30003" r="31691" b="11096"/>
          <a:stretch/>
        </p:blipFill>
        <p:spPr bwMode="auto">
          <a:xfrm>
            <a:off x="3160058" y="1571544"/>
            <a:ext cx="5871884" cy="30211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5900439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5E33262-05B5-498E-B696-C39183169BD8}"/>
              </a:ext>
            </a:extLst>
          </p:cNvPr>
          <p:cNvSpPr txBox="1"/>
          <p:nvPr/>
        </p:nvSpPr>
        <p:spPr>
          <a:xfrm>
            <a:off x="3048000" y="287795"/>
            <a:ext cx="6096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A"/>
            </a:defPPr>
            <a:lvl1pPr algn="ctr">
              <a:defRPr sz="2400" b="1" i="0">
                <a:solidFill>
                  <a:srgbClr val="1F1F1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хотіли</a:t>
            </a:r>
            <a:r>
              <a:rPr lang="ru-RU" dirty="0"/>
              <a:t> б Ви стати партнером </a:t>
            </a:r>
            <a:r>
              <a:rPr lang="ru-RU" dirty="0" err="1"/>
              <a:t>академії</a:t>
            </a:r>
            <a:r>
              <a:rPr lang="ru-RU" dirty="0"/>
              <a:t> та </a:t>
            </a:r>
            <a:r>
              <a:rPr lang="ru-RU" dirty="0" err="1"/>
              <a:t>сприяти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?</a:t>
            </a:r>
            <a:endParaRPr lang="uk-UA" dirty="0"/>
          </a:p>
        </p:txBody>
      </p:sp>
      <p:pic>
        <p:nvPicPr>
          <p:cNvPr id="15362" name="Picture 2" descr="Діаграма відповідей у Формах. Назва запитання:  Чи хотіли б Ви стати партнером академії та сприяти її розвитку?&#10;. Кількість відповідей: 11 відповідей.">
            <a:extLst>
              <a:ext uri="{FF2B5EF4-FFF2-40B4-BE49-F238E27FC236}">
                <a16:creationId xmlns:a16="http://schemas.microsoft.com/office/drawing/2014/main" id="{ABE0B1F7-C880-4FA4-8B46-15AFDDE20B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17" t="28780" r="19779" b="9873"/>
          <a:stretch/>
        </p:blipFill>
        <p:spPr bwMode="auto">
          <a:xfrm>
            <a:off x="2371165" y="1508792"/>
            <a:ext cx="7449670" cy="31466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0768354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908D388-6C64-4959-ADAD-1988E485BB60}"/>
              </a:ext>
            </a:extLst>
          </p:cNvPr>
          <p:cNvSpPr txBox="1"/>
          <p:nvPr/>
        </p:nvSpPr>
        <p:spPr>
          <a:xfrm>
            <a:off x="3048000" y="160475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A"/>
            </a:defPPr>
            <a:lvl1pPr algn="ctr">
              <a:defRPr sz="2400" b="1" i="0">
                <a:solidFill>
                  <a:srgbClr val="1F1F1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 err="1"/>
              <a:t>Який</a:t>
            </a:r>
            <a:r>
              <a:rPr lang="ru-RU" dirty="0"/>
              <a:t> вид партнерства для Вас є </a:t>
            </a:r>
            <a:r>
              <a:rPr lang="ru-RU" dirty="0" err="1"/>
              <a:t>бажаним</a:t>
            </a:r>
            <a:r>
              <a:rPr lang="ru-RU" dirty="0"/>
              <a:t>?</a:t>
            </a:r>
            <a:endParaRPr lang="uk-UA" dirty="0"/>
          </a:p>
        </p:txBody>
      </p:sp>
      <p:pic>
        <p:nvPicPr>
          <p:cNvPr id="16386" name="Picture 2" descr="Діаграма відповідей у Формах. Назва запитання: Який вид партнерства для Вас є бажаним?&#10;. Кількість відповідей: 9 відповідей.">
            <a:extLst>
              <a:ext uri="{FF2B5EF4-FFF2-40B4-BE49-F238E27FC236}">
                <a16:creationId xmlns:a16="http://schemas.microsoft.com/office/drawing/2014/main" id="{1CC82540-A3C1-427E-B8E7-AFF64879A2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79" t="29304" r="4780" b="8999"/>
          <a:stretch/>
        </p:blipFill>
        <p:spPr bwMode="auto">
          <a:xfrm>
            <a:off x="2411506" y="2393577"/>
            <a:ext cx="9197788" cy="31645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0192718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CC40852-51D2-4BDA-9C1C-C0A5C49D82FA}"/>
              </a:ext>
            </a:extLst>
          </p:cNvPr>
          <p:cNvSpPr txBox="1"/>
          <p:nvPr/>
        </p:nvSpPr>
        <p:spPr>
          <a:xfrm>
            <a:off x="0" y="474345"/>
            <a:ext cx="12192000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З метою підвищення якості освітніх послуг та удосконалення освітніх програм у Національній академії статистики, обліку та аудиту було проведено опитування випускників вищої освіти спеціальності 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071 /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D1 «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Облік, аудит та оподаткування».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Анкетування було спрямоване на з’ясування рівня задоволеності здобутою освітою, відповідності освітньої програми сучасним вимогам професійної діяльності, а також на оцінювання впливу навчання в Академії на подальшу професійну реалізацію та кар’єрний розвиток випускників.</a:t>
            </a:r>
          </a:p>
          <a:p>
            <a:pPr algn="just"/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Отримані результати дають змогу оцінити якість освітнього процесу з позиції його безпосередніх учасників, а також визначити напрями, які потребують подальшого вдосконалення. Думка випускників є важливим джерелом зворотного зв’язку між Академією та професійним середовищем, оскільки саме випускники мають практичний досвід застосування здобутих знань, умінь і навичок у сфері обліку, аудиту та оподаткування. В анкетуванні взяли участь 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 випускників,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що дозволило отримати узагальнену оцінку якості підготовки фахівців і визначити ключові напрями подальшого розвитку освітньої програми.</a:t>
            </a:r>
          </a:p>
        </p:txBody>
      </p:sp>
    </p:spTree>
    <p:extLst>
      <p:ext uri="{BB962C8B-B14F-4D97-AF65-F5344CB8AC3E}">
        <p14:creationId xmlns:p14="http://schemas.microsoft.com/office/powerpoint/2010/main" val="16591353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E6E1E77-C39E-4D10-BCE4-DE0656D9E0FE}"/>
              </a:ext>
            </a:extLst>
          </p:cNvPr>
          <p:cNvSpPr txBox="1"/>
          <p:nvPr/>
        </p:nvSpPr>
        <p:spPr>
          <a:xfrm>
            <a:off x="3048000" y="196334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i="0" dirty="0" err="1">
                <a:solidFill>
                  <a:srgbClr val="1F1F1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sz="2400" b="1" i="0" dirty="0">
                <a:solidFill>
                  <a:srgbClr val="1F1F1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0" dirty="0" err="1">
                <a:solidFill>
                  <a:srgbClr val="1F1F1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освітній</a:t>
            </a:r>
            <a:r>
              <a:rPr lang="ru-RU" sz="2400" b="1" i="0" dirty="0">
                <a:solidFill>
                  <a:srgbClr val="1F1F1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0" dirty="0" err="1">
                <a:solidFill>
                  <a:srgbClr val="1F1F1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ступінь</a:t>
            </a:r>
            <a:r>
              <a:rPr lang="ru-RU" sz="2400" b="1" i="0" dirty="0">
                <a:solidFill>
                  <a:srgbClr val="1F1F1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Ви одержали?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Діаграма відповідей у Формах. Назва запитання: Який освітній ступінь Ви одержали?. Кількість відповідей: 11 відповідей.">
            <a:extLst>
              <a:ext uri="{FF2B5EF4-FFF2-40B4-BE49-F238E27FC236}">
                <a16:creationId xmlns:a16="http://schemas.microsoft.com/office/drawing/2014/main" id="{F553DDC5-9A5A-4552-8207-40E31635581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15" t="29654" r="26839" b="10223"/>
          <a:stretch/>
        </p:blipFill>
        <p:spPr bwMode="auto">
          <a:xfrm>
            <a:off x="2886635" y="1228165"/>
            <a:ext cx="6418730" cy="30838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7534565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E26255D-3466-49F4-82EB-53290C3BE019}"/>
              </a:ext>
            </a:extLst>
          </p:cNvPr>
          <p:cNvSpPr txBox="1"/>
          <p:nvPr/>
        </p:nvSpPr>
        <p:spPr>
          <a:xfrm>
            <a:off x="3048000" y="250122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A"/>
            </a:defPPr>
            <a:lvl1pPr algn="ctr">
              <a:defRPr sz="2400" b="1" i="0">
                <a:solidFill>
                  <a:srgbClr val="1F1F1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працюєте</a:t>
            </a:r>
            <a:r>
              <a:rPr lang="ru-RU" dirty="0"/>
              <a:t> (</a:t>
            </a:r>
            <a:r>
              <a:rPr lang="ru-RU" dirty="0" err="1"/>
              <a:t>працювали</a:t>
            </a:r>
            <a:r>
              <a:rPr lang="ru-RU" dirty="0"/>
              <a:t>) Ви за </a:t>
            </a:r>
            <a:r>
              <a:rPr lang="ru-RU" dirty="0" err="1"/>
              <a:t>спеціальністю</a:t>
            </a:r>
            <a:r>
              <a:rPr lang="ru-RU" dirty="0"/>
              <a:t>?</a:t>
            </a:r>
            <a:endParaRPr lang="uk-UA" dirty="0"/>
          </a:p>
        </p:txBody>
      </p:sp>
      <p:pic>
        <p:nvPicPr>
          <p:cNvPr id="2050" name="Picture 2" descr="Діаграма відповідей у Формах. Назва запитання: Чи працюєте (працювали) Ви за спеціальністю?&#10;. Кількість відповідей: 11 відповідей.">
            <a:extLst>
              <a:ext uri="{FF2B5EF4-FFF2-40B4-BE49-F238E27FC236}">
                <a16:creationId xmlns:a16="http://schemas.microsoft.com/office/drawing/2014/main" id="{9E14066E-B719-4DB2-8B43-600FAC9EB3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40" t="27207" r="31177" b="10747"/>
          <a:stretch/>
        </p:blipFill>
        <p:spPr bwMode="auto">
          <a:xfrm>
            <a:off x="3146611" y="1498869"/>
            <a:ext cx="5898777" cy="31824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1019323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60718B8-6E92-4796-B43C-028C0A615069}"/>
              </a:ext>
            </a:extLst>
          </p:cNvPr>
          <p:cNvSpPr txBox="1"/>
          <p:nvPr/>
        </p:nvSpPr>
        <p:spPr>
          <a:xfrm>
            <a:off x="3048000" y="19633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A"/>
            </a:defPPr>
            <a:lvl1pPr algn="ctr">
              <a:defRPr sz="2400" b="1" i="0">
                <a:solidFill>
                  <a:srgbClr val="1F1F1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задоволені</a:t>
            </a:r>
            <a:r>
              <a:rPr lang="ru-RU" dirty="0"/>
              <a:t> Ви </a:t>
            </a:r>
            <a:r>
              <a:rPr lang="ru-RU" dirty="0" err="1"/>
              <a:t>якістю</a:t>
            </a:r>
            <a:r>
              <a:rPr lang="ru-RU" dirty="0"/>
              <a:t> </a:t>
            </a:r>
            <a:r>
              <a:rPr lang="ru-RU" dirty="0" err="1"/>
              <a:t>освіти</a:t>
            </a:r>
            <a:r>
              <a:rPr lang="ru-RU" dirty="0"/>
              <a:t> в </a:t>
            </a:r>
            <a:r>
              <a:rPr lang="ru-RU" dirty="0" err="1"/>
              <a:t>академії</a:t>
            </a:r>
            <a:r>
              <a:rPr lang="ru-RU" dirty="0"/>
              <a:t>?</a:t>
            </a:r>
            <a:endParaRPr lang="uk-UA" dirty="0"/>
          </a:p>
        </p:txBody>
      </p:sp>
      <p:pic>
        <p:nvPicPr>
          <p:cNvPr id="3074" name="Picture 2" descr="Діаграма відповідей у Формах. Назва запитання: Чи задоволені Ви якістю освіти в академії?&#10;. Кількість відповідей: 11 відповідей.">
            <a:extLst>
              <a:ext uri="{FF2B5EF4-FFF2-40B4-BE49-F238E27FC236}">
                <a16:creationId xmlns:a16="http://schemas.microsoft.com/office/drawing/2014/main" id="{CE28FDD9-ECA4-442F-82A6-46A788E241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73" t="28559" r="22795" b="10095"/>
          <a:stretch/>
        </p:blipFill>
        <p:spPr bwMode="auto">
          <a:xfrm>
            <a:off x="2613211" y="1407459"/>
            <a:ext cx="6965577" cy="31466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4118482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6F25D06-A1A0-4CA9-8C81-3D086C5821D8}"/>
              </a:ext>
            </a:extLst>
          </p:cNvPr>
          <p:cNvSpPr txBox="1"/>
          <p:nvPr/>
        </p:nvSpPr>
        <p:spPr>
          <a:xfrm>
            <a:off x="3048000" y="165412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A"/>
            </a:defPPr>
            <a:lvl1pPr algn="ctr">
              <a:defRPr sz="2400" b="1" i="0">
                <a:solidFill>
                  <a:srgbClr val="1F1F1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відповідає</a:t>
            </a:r>
            <a:r>
              <a:rPr lang="ru-RU" dirty="0"/>
              <a:t> </a:t>
            </a:r>
            <a:r>
              <a:rPr lang="ru-RU" dirty="0" err="1"/>
              <a:t>отримана</a:t>
            </a:r>
            <a:r>
              <a:rPr lang="ru-RU" dirty="0"/>
              <a:t> в </a:t>
            </a:r>
            <a:r>
              <a:rPr lang="ru-RU" dirty="0" err="1"/>
              <a:t>Академії</a:t>
            </a:r>
            <a:r>
              <a:rPr lang="ru-RU" dirty="0"/>
              <a:t> </a:t>
            </a:r>
            <a:r>
              <a:rPr lang="ru-RU" dirty="0" err="1"/>
              <a:t>освіта</a:t>
            </a:r>
            <a:r>
              <a:rPr lang="ru-RU" dirty="0"/>
              <a:t> </a:t>
            </a:r>
            <a:r>
              <a:rPr lang="ru-RU" dirty="0" err="1"/>
              <a:t>сучасним</a:t>
            </a:r>
            <a:r>
              <a:rPr lang="ru-RU" dirty="0"/>
              <a:t> </a:t>
            </a:r>
            <a:r>
              <a:rPr lang="ru-RU" dirty="0" err="1"/>
              <a:t>вимогам</a:t>
            </a:r>
            <a:r>
              <a:rPr lang="ru-RU" dirty="0"/>
              <a:t> </a:t>
            </a:r>
            <a:r>
              <a:rPr lang="ru-RU" dirty="0" err="1"/>
              <a:t>вашої</a:t>
            </a:r>
            <a:r>
              <a:rPr lang="ru-RU" dirty="0"/>
              <a:t> </a:t>
            </a:r>
            <a:r>
              <a:rPr lang="ru-RU" dirty="0" err="1"/>
              <a:t>професійної</a:t>
            </a:r>
            <a:r>
              <a:rPr lang="ru-RU" dirty="0"/>
              <a:t> </a:t>
            </a:r>
            <a:r>
              <a:rPr lang="ru-RU" dirty="0" err="1"/>
              <a:t>сфери</a:t>
            </a:r>
            <a:r>
              <a:rPr lang="ru-RU" dirty="0"/>
              <a:t>?</a:t>
            </a:r>
            <a:endParaRPr lang="uk-UA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92CA48C-3E25-47E9-B4D4-BC20A20E7E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70" t="24837" r="2843" b="10196"/>
          <a:stretch/>
        </p:blipFill>
        <p:spPr>
          <a:xfrm>
            <a:off x="1667435" y="1703294"/>
            <a:ext cx="8740590" cy="44554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6063411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C1DF710-4CC5-4A32-A1C9-5084EDEDB001}"/>
              </a:ext>
            </a:extLst>
          </p:cNvPr>
          <p:cNvSpPr txBox="1"/>
          <p:nvPr/>
        </p:nvSpPr>
        <p:spPr>
          <a:xfrm>
            <a:off x="3048000" y="210235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A"/>
            </a:defPPr>
            <a:lvl1pPr algn="ctr">
              <a:defRPr sz="2400" b="1" i="0">
                <a:solidFill>
                  <a:srgbClr val="1F1F1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Я </a:t>
            </a:r>
            <a:r>
              <a:rPr lang="ru-RU" dirty="0" err="1"/>
              <a:t>задоволений</a:t>
            </a:r>
            <a:r>
              <a:rPr lang="ru-RU" dirty="0"/>
              <a:t>(а) </a:t>
            </a:r>
            <a:r>
              <a:rPr lang="ru-RU" dirty="0" err="1"/>
              <a:t>рівнем</a:t>
            </a:r>
            <a:r>
              <a:rPr lang="ru-RU" dirty="0"/>
              <a:t> </a:t>
            </a:r>
            <a:r>
              <a:rPr lang="ru-RU" dirty="0" err="1"/>
              <a:t>отриманих</a:t>
            </a:r>
            <a:r>
              <a:rPr lang="ru-RU" dirty="0"/>
              <a:t> у </a:t>
            </a:r>
            <a:r>
              <a:rPr lang="ru-RU" dirty="0" err="1"/>
              <a:t>Академії</a:t>
            </a:r>
            <a:r>
              <a:rPr lang="ru-RU" dirty="0"/>
              <a:t> </a:t>
            </a:r>
            <a:r>
              <a:rPr lang="ru-RU" dirty="0" err="1"/>
              <a:t>знань</a:t>
            </a:r>
            <a:r>
              <a:rPr lang="ru-RU" dirty="0"/>
              <a:t> та </a:t>
            </a:r>
            <a:r>
              <a:rPr lang="ru-RU" dirty="0" err="1"/>
              <a:t>умінь</a:t>
            </a:r>
            <a:endParaRPr lang="uk-UA" dirty="0"/>
          </a:p>
        </p:txBody>
      </p:sp>
      <p:pic>
        <p:nvPicPr>
          <p:cNvPr id="5122" name="Picture 2" descr="Діаграма відповідей у Формах. Назва запитання: Я задоволений(а) рівнем отриманих у Академії знань та умінь.. Кількість відповідей: 11 відповідей.">
            <a:extLst>
              <a:ext uri="{FF2B5EF4-FFF2-40B4-BE49-F238E27FC236}">
                <a16:creationId xmlns:a16="http://schemas.microsoft.com/office/drawing/2014/main" id="{CE02E05B-1E14-4C44-BC8C-3283933821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1" t="24520" r="2500" b="13611"/>
          <a:stretch/>
        </p:blipFill>
        <p:spPr bwMode="auto">
          <a:xfrm>
            <a:off x="484094" y="1255059"/>
            <a:ext cx="11223812" cy="35858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720770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B4F1D0A-959A-4ED8-8537-F3CE835A20C2}"/>
              </a:ext>
            </a:extLst>
          </p:cNvPr>
          <p:cNvSpPr txBox="1"/>
          <p:nvPr/>
        </p:nvSpPr>
        <p:spPr>
          <a:xfrm>
            <a:off x="3048000" y="220107"/>
            <a:ext cx="60960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A"/>
            </a:defPPr>
            <a:lvl1pPr algn="ctr">
              <a:defRPr sz="2400" b="1" i="0">
                <a:solidFill>
                  <a:srgbClr val="1F1F1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 err="1"/>
              <a:t>Навчання</a:t>
            </a:r>
            <a:r>
              <a:rPr lang="ru-RU" dirty="0"/>
              <a:t> в </a:t>
            </a:r>
            <a:r>
              <a:rPr lang="ru-RU" dirty="0" err="1"/>
              <a:t>Академії</a:t>
            </a:r>
            <a:r>
              <a:rPr lang="ru-RU" dirty="0"/>
              <a:t>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сучасним</a:t>
            </a:r>
            <a:r>
              <a:rPr lang="ru-RU" dirty="0"/>
              <a:t> і практично </a:t>
            </a:r>
            <a:r>
              <a:rPr lang="ru-RU" dirty="0" err="1"/>
              <a:t>орієнтованим</a:t>
            </a:r>
            <a:endParaRPr lang="ru-RU" dirty="0"/>
          </a:p>
          <a:p>
            <a:br>
              <a:rPr lang="ru-RU" dirty="0"/>
            </a:br>
            <a:endParaRPr lang="uk-UA" dirty="0"/>
          </a:p>
        </p:txBody>
      </p:sp>
      <p:pic>
        <p:nvPicPr>
          <p:cNvPr id="1026" name="Picture 2" descr="Діаграма відповідей у Формах. Назва запитання: Навчання в Академії було сучасним і практично орієнтованим.. Кількість відповідей: 11 відповідей.">
            <a:extLst>
              <a:ext uri="{FF2B5EF4-FFF2-40B4-BE49-F238E27FC236}">
                <a16:creationId xmlns:a16="http://schemas.microsoft.com/office/drawing/2014/main" id="{F75E7D2C-6B73-45BD-8586-FB4FC875BD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3" t="24415" r="3309" b="12323"/>
          <a:stretch/>
        </p:blipFill>
        <p:spPr bwMode="auto">
          <a:xfrm>
            <a:off x="744071" y="1945341"/>
            <a:ext cx="11044518" cy="36665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00869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069F1BD-8C68-4FE8-B459-0F736F20836A}"/>
              </a:ext>
            </a:extLst>
          </p:cNvPr>
          <p:cNvSpPr txBox="1"/>
          <p:nvPr/>
        </p:nvSpPr>
        <p:spPr>
          <a:xfrm>
            <a:off x="2823882" y="259086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A"/>
            </a:defPPr>
            <a:lvl1pPr algn="ctr">
              <a:defRPr sz="2400" b="1" i="0">
                <a:solidFill>
                  <a:srgbClr val="1F1F1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 err="1"/>
              <a:t>Оцінювання</a:t>
            </a:r>
            <a:r>
              <a:rPr lang="ru-RU" dirty="0"/>
              <a:t> </a:t>
            </a:r>
            <a:r>
              <a:rPr lang="ru-RU" dirty="0" err="1"/>
              <a:t>знань</a:t>
            </a:r>
            <a:r>
              <a:rPr lang="ru-RU" dirty="0"/>
              <a:t> </a:t>
            </a:r>
            <a:r>
              <a:rPr lang="ru-RU" dirty="0" err="1"/>
              <a:t>здійснювалось</a:t>
            </a:r>
            <a:r>
              <a:rPr lang="ru-RU" dirty="0"/>
              <a:t> </a:t>
            </a:r>
            <a:r>
              <a:rPr lang="ru-RU" dirty="0" err="1"/>
              <a:t>прозоро</a:t>
            </a:r>
            <a:r>
              <a:rPr lang="ru-RU" dirty="0"/>
              <a:t> та </a:t>
            </a:r>
            <a:r>
              <a:rPr lang="ru-RU" dirty="0" err="1"/>
              <a:t>чесно</a:t>
            </a:r>
            <a:endParaRPr lang="uk-UA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4613671-8ABA-4048-9B5F-A3A3C844C4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780" t="26983" r="2427" b="7649"/>
          <a:stretch/>
        </p:blipFill>
        <p:spPr>
          <a:xfrm>
            <a:off x="582706" y="1945341"/>
            <a:ext cx="11313459" cy="4213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5436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13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76978C"/>
      </a:accent1>
      <a:accent2>
        <a:srgbClr val="D6A09B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351</Words>
  <Application>Microsoft Office PowerPoint</Application>
  <PresentationFormat>Широкий екран</PresentationFormat>
  <Paragraphs>21</Paragraphs>
  <Slides>19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Times New Roman</vt:lpstr>
      <vt:lpstr>Office Theme</vt:lpstr>
      <vt:lpstr>Результати анкетування випускників вищої освіти спеціальності 071/ D1 «Облік, аудит та оподаткування»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 PRESENTATION</dc:title>
  <dc:creator>Microsoft Office User</dc:creator>
  <cp:lastModifiedBy>Лілія Шатило</cp:lastModifiedBy>
  <cp:revision>2</cp:revision>
  <dcterms:created xsi:type="dcterms:W3CDTF">2025-09-23T12:07:06Z</dcterms:created>
  <dcterms:modified xsi:type="dcterms:W3CDTF">2026-06-16T08:11:12Z</dcterms:modified>
</cp:coreProperties>
</file>