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92" r:id="rId3"/>
    <p:sldId id="281" r:id="rId4"/>
    <p:sldId id="257" r:id="rId5"/>
    <p:sldId id="289" r:id="rId6"/>
    <p:sldId id="282" r:id="rId7"/>
    <p:sldId id="291" r:id="rId8"/>
    <p:sldId id="280" r:id="rId9"/>
    <p:sldId id="259" r:id="rId10"/>
    <p:sldId id="260" r:id="rId11"/>
    <p:sldId id="283" r:id="rId12"/>
    <p:sldId id="284" r:id="rId13"/>
    <p:sldId id="261" r:id="rId14"/>
    <p:sldId id="262" r:id="rId15"/>
    <p:sldId id="285" r:id="rId16"/>
    <p:sldId id="263" r:id="rId17"/>
    <p:sldId id="264" r:id="rId18"/>
    <p:sldId id="265" r:id="rId19"/>
    <p:sldId id="266" r:id="rId20"/>
    <p:sldId id="288" r:id="rId21"/>
    <p:sldId id="290" r:id="rId22"/>
    <p:sldId id="267" r:id="rId23"/>
    <p:sldId id="268" r:id="rId24"/>
    <p:sldId id="269" r:id="rId25"/>
    <p:sldId id="270" r:id="rId26"/>
    <p:sldId id="271" r:id="rId27"/>
    <p:sldId id="296" r:id="rId28"/>
    <p:sldId id="293"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GA LUBENCHENKO" userId="8e0cfb0085ad7151" providerId="LiveId" clId="{4D363BC6-BCFF-4FB6-A6DC-55360FE05017}"/>
    <pc:docChg chg="undo custSel addSld modSld">
      <pc:chgData name="OLGA LUBENCHENKO" userId="8e0cfb0085ad7151" providerId="LiveId" clId="{4D363BC6-BCFF-4FB6-A6DC-55360FE05017}" dt="2023-12-17T21:28:56.637" v="370" actId="14100"/>
      <pc:docMkLst>
        <pc:docMk/>
      </pc:docMkLst>
      <pc:sldChg chg="modSp mod">
        <pc:chgData name="OLGA LUBENCHENKO" userId="8e0cfb0085ad7151" providerId="LiveId" clId="{4D363BC6-BCFF-4FB6-A6DC-55360FE05017}" dt="2023-12-17T20:45:59.003" v="39" actId="20577"/>
        <pc:sldMkLst>
          <pc:docMk/>
          <pc:sldMk cId="1200130075" sldId="256"/>
        </pc:sldMkLst>
        <pc:spChg chg="mod">
          <ac:chgData name="OLGA LUBENCHENKO" userId="8e0cfb0085ad7151" providerId="LiveId" clId="{4D363BC6-BCFF-4FB6-A6DC-55360FE05017}" dt="2023-12-17T20:45:59.003" v="39" actId="20577"/>
          <ac:spMkLst>
            <pc:docMk/>
            <pc:sldMk cId="1200130075" sldId="256"/>
            <ac:spMk id="4" creationId="{00000000-0000-0000-0000-000000000000}"/>
          </ac:spMkLst>
        </pc:spChg>
      </pc:sldChg>
      <pc:sldChg chg="addSp delSp modSp mod setBg setClrOvrMap">
        <pc:chgData name="OLGA LUBENCHENKO" userId="8e0cfb0085ad7151" providerId="LiveId" clId="{4D363BC6-BCFF-4FB6-A6DC-55360FE05017}" dt="2023-12-17T21:18:36.527" v="249" actId="207"/>
        <pc:sldMkLst>
          <pc:docMk/>
          <pc:sldMk cId="1669744329" sldId="257"/>
        </pc:sldMkLst>
        <pc:spChg chg="mod">
          <ac:chgData name="OLGA LUBENCHENKO" userId="8e0cfb0085ad7151" providerId="LiveId" clId="{4D363BC6-BCFF-4FB6-A6DC-55360FE05017}" dt="2023-12-17T21:18:36.527" v="249" actId="207"/>
          <ac:spMkLst>
            <pc:docMk/>
            <pc:sldMk cId="1669744329" sldId="257"/>
            <ac:spMk id="2" creationId="{00000000-0000-0000-0000-000000000000}"/>
          </ac:spMkLst>
        </pc:spChg>
        <pc:spChg chg="add del">
          <ac:chgData name="OLGA LUBENCHENKO" userId="8e0cfb0085ad7151" providerId="LiveId" clId="{4D363BC6-BCFF-4FB6-A6DC-55360FE05017}" dt="2023-12-17T21:17:03.180" v="236" actId="26606"/>
          <ac:spMkLst>
            <pc:docMk/>
            <pc:sldMk cId="1669744329" sldId="257"/>
            <ac:spMk id="35" creationId="{CE6C63DC-BAE4-42B6-8FDF-F6467C2D23AC}"/>
          </ac:spMkLst>
        </pc:spChg>
        <pc:spChg chg="add del">
          <ac:chgData name="OLGA LUBENCHENKO" userId="8e0cfb0085ad7151" providerId="LiveId" clId="{4D363BC6-BCFF-4FB6-A6DC-55360FE05017}" dt="2023-12-17T21:17:03.180" v="236" actId="26606"/>
          <ac:spMkLst>
            <pc:docMk/>
            <pc:sldMk cId="1669744329" sldId="257"/>
            <ac:spMk id="37" creationId="{BFE4781A-41C7-4F27-8792-A74EFB8E5CF1}"/>
          </ac:spMkLst>
        </pc:spChg>
        <pc:spChg chg="add del">
          <ac:chgData name="OLGA LUBENCHENKO" userId="8e0cfb0085ad7151" providerId="LiveId" clId="{4D363BC6-BCFF-4FB6-A6DC-55360FE05017}" dt="2023-12-17T21:17:03.180" v="236" actId="26606"/>
          <ac:spMkLst>
            <pc:docMk/>
            <pc:sldMk cId="1669744329" sldId="257"/>
            <ac:spMk id="39" creationId="{66AFD431-09B7-42CA-BF39-9FE5DBE53797}"/>
          </ac:spMkLst>
        </pc:spChg>
        <pc:spChg chg="add del">
          <ac:chgData name="OLGA LUBENCHENKO" userId="8e0cfb0085ad7151" providerId="LiveId" clId="{4D363BC6-BCFF-4FB6-A6DC-55360FE05017}" dt="2023-12-17T21:17:03.180" v="236" actId="26606"/>
          <ac:spMkLst>
            <pc:docMk/>
            <pc:sldMk cId="1669744329" sldId="257"/>
            <ac:spMk id="55" creationId="{E7D63BAB-D0DB-4F66-92F9-4D2E0A2E5A47}"/>
          </ac:spMkLst>
        </pc:spChg>
        <pc:spChg chg="add del">
          <ac:chgData name="OLGA LUBENCHENKO" userId="8e0cfb0085ad7151" providerId="LiveId" clId="{4D363BC6-BCFF-4FB6-A6DC-55360FE05017}" dt="2023-12-17T21:17:57.137" v="244" actId="26606"/>
          <ac:spMkLst>
            <pc:docMk/>
            <pc:sldMk cId="1669744329" sldId="257"/>
            <ac:spMk id="71" creationId="{91328346-8BAD-4616-B50B-5CFDA5648D6A}"/>
          </ac:spMkLst>
        </pc:spChg>
        <pc:spChg chg="add del">
          <ac:chgData name="OLGA LUBENCHENKO" userId="8e0cfb0085ad7151" providerId="LiveId" clId="{4D363BC6-BCFF-4FB6-A6DC-55360FE05017}" dt="2023-12-17T21:17:57.137" v="244" actId="26606"/>
          <ac:spMkLst>
            <pc:docMk/>
            <pc:sldMk cId="1669744329" sldId="257"/>
            <ac:spMk id="97" creationId="{CE6C63DC-BAE4-42B6-8FDF-F6467C2D23AC}"/>
          </ac:spMkLst>
        </pc:spChg>
        <pc:spChg chg="add del">
          <ac:chgData name="OLGA LUBENCHENKO" userId="8e0cfb0085ad7151" providerId="LiveId" clId="{4D363BC6-BCFF-4FB6-A6DC-55360FE05017}" dt="2023-12-17T21:17:57.137" v="244" actId="26606"/>
          <ac:spMkLst>
            <pc:docMk/>
            <pc:sldMk cId="1669744329" sldId="257"/>
            <ac:spMk id="98" creationId="{BFE4781A-41C7-4F27-8792-A74EFB8E5CF1}"/>
          </ac:spMkLst>
        </pc:spChg>
        <pc:spChg chg="add del">
          <ac:chgData name="OLGA LUBENCHENKO" userId="8e0cfb0085ad7151" providerId="LiveId" clId="{4D363BC6-BCFF-4FB6-A6DC-55360FE05017}" dt="2023-12-17T21:17:57.137" v="244" actId="26606"/>
          <ac:spMkLst>
            <pc:docMk/>
            <pc:sldMk cId="1669744329" sldId="257"/>
            <ac:spMk id="99" creationId="{0A46F010-D160-4609-8979-FFD8C1EA6C43}"/>
          </ac:spMkLst>
        </pc:spChg>
        <pc:spChg chg="add del">
          <ac:chgData name="OLGA LUBENCHENKO" userId="8e0cfb0085ad7151" providerId="LiveId" clId="{4D363BC6-BCFF-4FB6-A6DC-55360FE05017}" dt="2023-12-17T21:17:57.137" v="244" actId="26606"/>
          <ac:spMkLst>
            <pc:docMk/>
            <pc:sldMk cId="1669744329" sldId="257"/>
            <ac:spMk id="100" creationId="{81B8C4F6-C3AC-4C94-8EC7-E4F7B7E9CDB6}"/>
          </ac:spMkLst>
        </pc:spChg>
        <pc:grpChg chg="add del">
          <ac:chgData name="OLGA LUBENCHENKO" userId="8e0cfb0085ad7151" providerId="LiveId" clId="{4D363BC6-BCFF-4FB6-A6DC-55360FE05017}" dt="2023-12-17T21:17:03.180" v="236" actId="26606"/>
          <ac:grpSpMkLst>
            <pc:docMk/>
            <pc:sldMk cId="1669744329" sldId="257"/>
            <ac:grpSpMk id="7" creationId="{8CD25866-F15D-40A4-AEC5-47C044637AB7}"/>
          </ac:grpSpMkLst>
        </pc:grpChg>
        <pc:grpChg chg="add del">
          <ac:chgData name="OLGA LUBENCHENKO" userId="8e0cfb0085ad7151" providerId="LiveId" clId="{4D363BC6-BCFF-4FB6-A6DC-55360FE05017}" dt="2023-12-17T21:17:03.180" v="236" actId="26606"/>
          <ac:grpSpMkLst>
            <pc:docMk/>
            <pc:sldMk cId="1669744329" sldId="257"/>
            <ac:grpSpMk id="21" creationId="{0C4A17ED-96AA-44A6-A050-E1A7A1CDD9E7}"/>
          </ac:grpSpMkLst>
        </pc:grpChg>
        <pc:grpChg chg="add del">
          <ac:chgData name="OLGA LUBENCHENKO" userId="8e0cfb0085ad7151" providerId="LiveId" clId="{4D363BC6-BCFF-4FB6-A6DC-55360FE05017}" dt="2023-12-17T21:17:03.180" v="236" actId="26606"/>
          <ac:grpSpMkLst>
            <pc:docMk/>
            <pc:sldMk cId="1669744329" sldId="257"/>
            <ac:grpSpMk id="41" creationId="{9711C96E-3D2D-48C8-AAB9-C1CB02D1D51C}"/>
          </ac:grpSpMkLst>
        </pc:grpChg>
        <pc:grpChg chg="add del">
          <ac:chgData name="OLGA LUBENCHENKO" userId="8e0cfb0085ad7151" providerId="LiveId" clId="{4D363BC6-BCFF-4FB6-A6DC-55360FE05017}" dt="2023-12-17T21:17:57.137" v="244" actId="26606"/>
          <ac:grpSpMkLst>
            <pc:docMk/>
            <pc:sldMk cId="1669744329" sldId="257"/>
            <ac:grpSpMk id="57" creationId="{6F1CEC7A-E419-4950-AA57-B00546C29CAF}"/>
          </ac:grpSpMkLst>
        </pc:grpChg>
        <pc:grpChg chg="add del">
          <ac:chgData name="OLGA LUBENCHENKO" userId="8e0cfb0085ad7151" providerId="LiveId" clId="{4D363BC6-BCFF-4FB6-A6DC-55360FE05017}" dt="2023-12-17T21:17:57.137" v="244" actId="26606"/>
          <ac:grpSpMkLst>
            <pc:docMk/>
            <pc:sldMk cId="1669744329" sldId="257"/>
            <ac:grpSpMk id="70" creationId="{8CD25866-F15D-40A4-AEC5-47C044637AB7}"/>
          </ac:grpSpMkLst>
        </pc:grpChg>
        <pc:grpChg chg="add del">
          <ac:chgData name="OLGA LUBENCHENKO" userId="8e0cfb0085ad7151" providerId="LiveId" clId="{4D363BC6-BCFF-4FB6-A6DC-55360FE05017}" dt="2023-12-17T21:17:57.137" v="244" actId="26606"/>
          <ac:grpSpMkLst>
            <pc:docMk/>
            <pc:sldMk cId="1669744329" sldId="257"/>
            <ac:grpSpMk id="84" creationId="{0C4A17ED-96AA-44A6-A050-E1A7A1CDD9E7}"/>
          </ac:grpSpMkLst>
        </pc:grpChg>
        <pc:grpChg chg="add del">
          <ac:chgData name="OLGA LUBENCHENKO" userId="8e0cfb0085ad7151" providerId="LiveId" clId="{4D363BC6-BCFF-4FB6-A6DC-55360FE05017}" dt="2023-12-17T21:17:57.137" v="244" actId="26606"/>
          <ac:grpSpMkLst>
            <pc:docMk/>
            <pc:sldMk cId="1669744329" sldId="257"/>
            <ac:grpSpMk id="101" creationId="{0B789310-9859-4942-98C8-3D2F12AAAE73}"/>
          </ac:grpSpMkLst>
        </pc:grpChg>
      </pc:sldChg>
      <pc:sldChg chg="addSp modSp mod">
        <pc:chgData name="OLGA LUBENCHENKO" userId="8e0cfb0085ad7151" providerId="LiveId" clId="{4D363BC6-BCFF-4FB6-A6DC-55360FE05017}" dt="2023-12-17T21:22:14.795" v="256" actId="120"/>
        <pc:sldMkLst>
          <pc:docMk/>
          <pc:sldMk cId="2121639233" sldId="258"/>
        </pc:sldMkLst>
        <pc:spChg chg="mod">
          <ac:chgData name="OLGA LUBENCHENKO" userId="8e0cfb0085ad7151" providerId="LiveId" clId="{4D363BC6-BCFF-4FB6-A6DC-55360FE05017}" dt="2023-12-17T20:53:39.645" v="97" actId="115"/>
          <ac:spMkLst>
            <pc:docMk/>
            <pc:sldMk cId="2121639233" sldId="258"/>
            <ac:spMk id="4" creationId="{00000000-0000-0000-0000-000000000000}"/>
          </ac:spMkLst>
        </pc:spChg>
        <pc:spChg chg="add mod">
          <ac:chgData name="OLGA LUBENCHENKO" userId="8e0cfb0085ad7151" providerId="LiveId" clId="{4D363BC6-BCFF-4FB6-A6DC-55360FE05017}" dt="2023-12-17T21:22:14.795" v="256" actId="120"/>
          <ac:spMkLst>
            <pc:docMk/>
            <pc:sldMk cId="2121639233" sldId="258"/>
            <ac:spMk id="5" creationId="{05EF1181-A054-5572-8E7B-7C71D2DDA851}"/>
          </ac:spMkLst>
        </pc:spChg>
        <pc:graphicFrameChg chg="mod modGraphic">
          <ac:chgData name="OLGA LUBENCHENKO" userId="8e0cfb0085ad7151" providerId="LiveId" clId="{4D363BC6-BCFF-4FB6-A6DC-55360FE05017}" dt="2023-12-17T20:53:27.538" v="96" actId="14100"/>
          <ac:graphicFrameMkLst>
            <pc:docMk/>
            <pc:sldMk cId="2121639233" sldId="258"/>
            <ac:graphicFrameMk id="3" creationId="{00000000-0000-0000-0000-000000000000}"/>
          </ac:graphicFrameMkLst>
        </pc:graphicFrameChg>
      </pc:sldChg>
      <pc:sldChg chg="addSp modSp mod">
        <pc:chgData name="OLGA LUBENCHENKO" userId="8e0cfb0085ad7151" providerId="LiveId" clId="{4D363BC6-BCFF-4FB6-A6DC-55360FE05017}" dt="2023-12-17T21:22:42.431" v="258" actId="571"/>
        <pc:sldMkLst>
          <pc:docMk/>
          <pc:sldMk cId="753740724" sldId="259"/>
        </pc:sldMkLst>
        <pc:spChg chg="mod">
          <ac:chgData name="OLGA LUBENCHENKO" userId="8e0cfb0085ad7151" providerId="LiveId" clId="{4D363BC6-BCFF-4FB6-A6DC-55360FE05017}" dt="2023-12-17T20:55:45.278" v="109" actId="1076"/>
          <ac:spMkLst>
            <pc:docMk/>
            <pc:sldMk cId="753740724" sldId="259"/>
            <ac:spMk id="3" creationId="{00000000-0000-0000-0000-000000000000}"/>
          </ac:spMkLst>
        </pc:spChg>
        <pc:picChg chg="add mod">
          <ac:chgData name="OLGA LUBENCHENKO" userId="8e0cfb0085ad7151" providerId="LiveId" clId="{4D363BC6-BCFF-4FB6-A6DC-55360FE05017}" dt="2023-12-17T21:22:32.706" v="257" actId="1076"/>
          <ac:picMkLst>
            <pc:docMk/>
            <pc:sldMk cId="753740724" sldId="259"/>
            <ac:picMk id="2" creationId="{70A61AFF-0FE0-4A28-8B5A-E21CF3E7676F}"/>
          </ac:picMkLst>
        </pc:picChg>
        <pc:picChg chg="add mod">
          <ac:chgData name="OLGA LUBENCHENKO" userId="8e0cfb0085ad7151" providerId="LiveId" clId="{4D363BC6-BCFF-4FB6-A6DC-55360FE05017}" dt="2023-12-17T21:22:42.431" v="258" actId="571"/>
          <ac:picMkLst>
            <pc:docMk/>
            <pc:sldMk cId="753740724" sldId="259"/>
            <ac:picMk id="4" creationId="{785713EF-55AF-5936-B73D-749EF3C3B1FD}"/>
          </ac:picMkLst>
        </pc:picChg>
      </pc:sldChg>
      <pc:sldChg chg="addSp modSp mod">
        <pc:chgData name="OLGA LUBENCHENKO" userId="8e0cfb0085ad7151" providerId="LiveId" clId="{4D363BC6-BCFF-4FB6-A6DC-55360FE05017}" dt="2023-12-17T21:22:49.176" v="261" actId="14100"/>
        <pc:sldMkLst>
          <pc:docMk/>
          <pc:sldMk cId="4169687699" sldId="260"/>
        </pc:sldMkLst>
        <pc:spChg chg="mod">
          <ac:chgData name="OLGA LUBENCHENKO" userId="8e0cfb0085ad7151" providerId="LiveId" clId="{4D363BC6-BCFF-4FB6-A6DC-55360FE05017}" dt="2023-12-17T20:58:53.271" v="130" actId="255"/>
          <ac:spMkLst>
            <pc:docMk/>
            <pc:sldMk cId="4169687699" sldId="260"/>
            <ac:spMk id="4" creationId="{00000000-0000-0000-0000-000000000000}"/>
          </ac:spMkLst>
        </pc:spChg>
        <pc:graphicFrameChg chg="mod modGraphic">
          <ac:chgData name="OLGA LUBENCHENKO" userId="8e0cfb0085ad7151" providerId="LiveId" clId="{4D363BC6-BCFF-4FB6-A6DC-55360FE05017}" dt="2023-12-17T21:01:26.421" v="153" actId="113"/>
          <ac:graphicFrameMkLst>
            <pc:docMk/>
            <pc:sldMk cId="4169687699" sldId="260"/>
            <ac:graphicFrameMk id="5" creationId="{00000000-0000-0000-0000-000000000000}"/>
          </ac:graphicFrameMkLst>
        </pc:graphicFrameChg>
        <pc:picChg chg="add mod">
          <ac:chgData name="OLGA LUBENCHENKO" userId="8e0cfb0085ad7151" providerId="LiveId" clId="{4D363BC6-BCFF-4FB6-A6DC-55360FE05017}" dt="2023-12-17T21:22:49.176" v="261" actId="14100"/>
          <ac:picMkLst>
            <pc:docMk/>
            <pc:sldMk cId="4169687699" sldId="260"/>
            <ac:picMk id="2" creationId="{9946F3C4-69FA-0E5D-B02F-0D0EDA1CD372}"/>
          </ac:picMkLst>
        </pc:picChg>
      </pc:sldChg>
      <pc:sldChg chg="addSp modSp mod">
        <pc:chgData name="OLGA LUBENCHENKO" userId="8e0cfb0085ad7151" providerId="LiveId" clId="{4D363BC6-BCFF-4FB6-A6DC-55360FE05017}" dt="2023-12-17T21:20:03.021" v="255" actId="1076"/>
        <pc:sldMkLst>
          <pc:docMk/>
          <pc:sldMk cId="736955527" sldId="261"/>
        </pc:sldMkLst>
        <pc:picChg chg="add mod">
          <ac:chgData name="OLGA LUBENCHENKO" userId="8e0cfb0085ad7151" providerId="LiveId" clId="{4D363BC6-BCFF-4FB6-A6DC-55360FE05017}" dt="2023-12-17T21:20:03.021" v="255" actId="1076"/>
          <ac:picMkLst>
            <pc:docMk/>
            <pc:sldMk cId="736955527" sldId="261"/>
            <ac:picMk id="3" creationId="{D34A639F-F2F2-F3D9-9B69-A0B1CC44A2B5}"/>
          </ac:picMkLst>
        </pc:picChg>
      </pc:sldChg>
      <pc:sldChg chg="addSp modSp mod">
        <pc:chgData name="OLGA LUBENCHENKO" userId="8e0cfb0085ad7151" providerId="LiveId" clId="{4D363BC6-BCFF-4FB6-A6DC-55360FE05017}" dt="2023-12-17T21:23:29.154" v="273" actId="14100"/>
        <pc:sldMkLst>
          <pc:docMk/>
          <pc:sldMk cId="3966098512" sldId="262"/>
        </pc:sldMkLst>
        <pc:spChg chg="mod">
          <ac:chgData name="OLGA LUBENCHENKO" userId="8e0cfb0085ad7151" providerId="LiveId" clId="{4D363BC6-BCFF-4FB6-A6DC-55360FE05017}" dt="2023-12-17T21:05:01.081" v="179" actId="255"/>
          <ac:spMkLst>
            <pc:docMk/>
            <pc:sldMk cId="3966098512" sldId="262"/>
            <ac:spMk id="3" creationId="{00000000-0000-0000-0000-000000000000}"/>
          </ac:spMkLst>
        </pc:spChg>
        <pc:graphicFrameChg chg="modGraphic">
          <ac:chgData name="OLGA LUBENCHENKO" userId="8e0cfb0085ad7151" providerId="LiveId" clId="{4D363BC6-BCFF-4FB6-A6DC-55360FE05017}" dt="2023-12-17T21:05:08.831" v="180" actId="255"/>
          <ac:graphicFrameMkLst>
            <pc:docMk/>
            <pc:sldMk cId="3966098512" sldId="262"/>
            <ac:graphicFrameMk id="4" creationId="{00000000-0000-0000-0000-000000000000}"/>
          </ac:graphicFrameMkLst>
        </pc:graphicFrameChg>
        <pc:picChg chg="add mod">
          <ac:chgData name="OLGA LUBENCHENKO" userId="8e0cfb0085ad7151" providerId="LiveId" clId="{4D363BC6-BCFF-4FB6-A6DC-55360FE05017}" dt="2023-12-17T21:23:29.154" v="273" actId="14100"/>
          <ac:picMkLst>
            <pc:docMk/>
            <pc:sldMk cId="3966098512" sldId="262"/>
            <ac:picMk id="2" creationId="{9D08330F-3BD3-0AF7-1D15-80D2A322057F}"/>
          </ac:picMkLst>
        </pc:picChg>
      </pc:sldChg>
      <pc:sldChg chg="addSp modSp mod">
        <pc:chgData name="OLGA LUBENCHENKO" userId="8e0cfb0085ad7151" providerId="LiveId" clId="{4D363BC6-BCFF-4FB6-A6DC-55360FE05017}" dt="2023-12-17T21:24:14.994" v="287" actId="14100"/>
        <pc:sldMkLst>
          <pc:docMk/>
          <pc:sldMk cId="3300587314" sldId="263"/>
        </pc:sldMkLst>
        <pc:spChg chg="mod">
          <ac:chgData name="OLGA LUBENCHENKO" userId="8e0cfb0085ad7151" providerId="LiveId" clId="{4D363BC6-BCFF-4FB6-A6DC-55360FE05017}" dt="2023-12-17T21:08:37.085" v="209" actId="14100"/>
          <ac:spMkLst>
            <pc:docMk/>
            <pc:sldMk cId="3300587314" sldId="263"/>
            <ac:spMk id="3" creationId="{00000000-0000-0000-0000-000000000000}"/>
          </ac:spMkLst>
        </pc:spChg>
        <pc:graphicFrameChg chg="mod modGraphic">
          <ac:chgData name="OLGA LUBENCHENKO" userId="8e0cfb0085ad7151" providerId="LiveId" clId="{4D363BC6-BCFF-4FB6-A6DC-55360FE05017}" dt="2023-12-17T21:08:24.301" v="206" actId="14100"/>
          <ac:graphicFrameMkLst>
            <pc:docMk/>
            <pc:sldMk cId="3300587314" sldId="263"/>
            <ac:graphicFrameMk id="2" creationId="{00000000-0000-0000-0000-000000000000}"/>
          </ac:graphicFrameMkLst>
        </pc:graphicFrameChg>
        <pc:picChg chg="add mod">
          <ac:chgData name="OLGA LUBENCHENKO" userId="8e0cfb0085ad7151" providerId="LiveId" clId="{4D363BC6-BCFF-4FB6-A6DC-55360FE05017}" dt="2023-12-17T21:24:14.994" v="287" actId="14100"/>
          <ac:picMkLst>
            <pc:docMk/>
            <pc:sldMk cId="3300587314" sldId="263"/>
            <ac:picMk id="4" creationId="{2E60C5F0-292F-B92A-7BFC-3A70B64CDDDD}"/>
          </ac:picMkLst>
        </pc:picChg>
      </pc:sldChg>
      <pc:sldChg chg="addSp modSp mod">
        <pc:chgData name="OLGA LUBENCHENKO" userId="8e0cfb0085ad7151" providerId="LiveId" clId="{4D363BC6-BCFF-4FB6-A6DC-55360FE05017}" dt="2023-12-17T21:24:27.288" v="291" actId="14100"/>
        <pc:sldMkLst>
          <pc:docMk/>
          <pc:sldMk cId="3444551894" sldId="264"/>
        </pc:sldMkLst>
        <pc:picChg chg="add mod">
          <ac:chgData name="OLGA LUBENCHENKO" userId="8e0cfb0085ad7151" providerId="LiveId" clId="{4D363BC6-BCFF-4FB6-A6DC-55360FE05017}" dt="2023-12-17T21:24:27.288" v="291" actId="14100"/>
          <ac:picMkLst>
            <pc:docMk/>
            <pc:sldMk cId="3444551894" sldId="264"/>
            <ac:picMk id="3" creationId="{D25CD8BC-D08A-50FB-02D3-6824C6957DFA}"/>
          </ac:picMkLst>
        </pc:picChg>
      </pc:sldChg>
      <pc:sldChg chg="addSp modSp mod">
        <pc:chgData name="OLGA LUBENCHENKO" userId="8e0cfb0085ad7151" providerId="LiveId" clId="{4D363BC6-BCFF-4FB6-A6DC-55360FE05017}" dt="2023-12-17T21:24:45.141" v="294" actId="1076"/>
        <pc:sldMkLst>
          <pc:docMk/>
          <pc:sldMk cId="635177025" sldId="267"/>
        </pc:sldMkLst>
        <pc:spChg chg="mod">
          <ac:chgData name="OLGA LUBENCHENKO" userId="8e0cfb0085ad7151" providerId="LiveId" clId="{4D363BC6-BCFF-4FB6-A6DC-55360FE05017}" dt="2023-12-17T21:09:23.360" v="210" actId="255"/>
          <ac:spMkLst>
            <pc:docMk/>
            <pc:sldMk cId="635177025" sldId="267"/>
            <ac:spMk id="2" creationId="{00000000-0000-0000-0000-000000000000}"/>
          </ac:spMkLst>
        </pc:spChg>
        <pc:spChg chg="mod">
          <ac:chgData name="OLGA LUBENCHENKO" userId="8e0cfb0085ad7151" providerId="LiveId" clId="{4D363BC6-BCFF-4FB6-A6DC-55360FE05017}" dt="2023-12-17T21:09:32.140" v="211" actId="255"/>
          <ac:spMkLst>
            <pc:docMk/>
            <pc:sldMk cId="635177025" sldId="267"/>
            <ac:spMk id="4" creationId="{00000000-0000-0000-0000-000000000000}"/>
          </ac:spMkLst>
        </pc:spChg>
        <pc:picChg chg="add mod">
          <ac:chgData name="OLGA LUBENCHENKO" userId="8e0cfb0085ad7151" providerId="LiveId" clId="{4D363BC6-BCFF-4FB6-A6DC-55360FE05017}" dt="2023-12-17T21:24:45.141" v="294" actId="1076"/>
          <ac:picMkLst>
            <pc:docMk/>
            <pc:sldMk cId="635177025" sldId="267"/>
            <ac:picMk id="5" creationId="{43BBB51A-6FD3-1954-CF1D-7A23E17540C1}"/>
          </ac:picMkLst>
        </pc:picChg>
      </pc:sldChg>
      <pc:sldChg chg="addSp modSp mod">
        <pc:chgData name="OLGA LUBENCHENKO" userId="8e0cfb0085ad7151" providerId="LiveId" clId="{4D363BC6-BCFF-4FB6-A6DC-55360FE05017}" dt="2023-12-17T21:24:53.510" v="296" actId="1076"/>
        <pc:sldMkLst>
          <pc:docMk/>
          <pc:sldMk cId="3416296366" sldId="268"/>
        </pc:sldMkLst>
        <pc:spChg chg="mod">
          <ac:chgData name="OLGA LUBENCHENKO" userId="8e0cfb0085ad7151" providerId="LiveId" clId="{4D363BC6-BCFF-4FB6-A6DC-55360FE05017}" dt="2023-12-17T21:09:44.417" v="212" actId="113"/>
          <ac:spMkLst>
            <pc:docMk/>
            <pc:sldMk cId="3416296366" sldId="268"/>
            <ac:spMk id="3" creationId="{00000000-0000-0000-0000-000000000000}"/>
          </ac:spMkLst>
        </pc:spChg>
        <pc:picChg chg="add mod">
          <ac:chgData name="OLGA LUBENCHENKO" userId="8e0cfb0085ad7151" providerId="LiveId" clId="{4D363BC6-BCFF-4FB6-A6DC-55360FE05017}" dt="2023-12-17T21:24:53.510" v="296" actId="1076"/>
          <ac:picMkLst>
            <pc:docMk/>
            <pc:sldMk cId="3416296366" sldId="268"/>
            <ac:picMk id="2" creationId="{954D9DFE-0FFC-EA41-34CF-A61727C33847}"/>
          </ac:picMkLst>
        </pc:picChg>
      </pc:sldChg>
      <pc:sldChg chg="addSp modSp mod">
        <pc:chgData name="OLGA LUBENCHENKO" userId="8e0cfb0085ad7151" providerId="LiveId" clId="{4D363BC6-BCFF-4FB6-A6DC-55360FE05017}" dt="2023-12-17T21:25:00.433" v="298" actId="1076"/>
        <pc:sldMkLst>
          <pc:docMk/>
          <pc:sldMk cId="4106674602" sldId="269"/>
        </pc:sldMkLst>
        <pc:spChg chg="mod">
          <ac:chgData name="OLGA LUBENCHENKO" userId="8e0cfb0085ad7151" providerId="LiveId" clId="{4D363BC6-BCFF-4FB6-A6DC-55360FE05017}" dt="2023-12-17T21:11:26.702" v="213" actId="115"/>
          <ac:spMkLst>
            <pc:docMk/>
            <pc:sldMk cId="4106674602" sldId="269"/>
            <ac:spMk id="2" creationId="{00000000-0000-0000-0000-000000000000}"/>
          </ac:spMkLst>
        </pc:spChg>
        <pc:picChg chg="add mod">
          <ac:chgData name="OLGA LUBENCHENKO" userId="8e0cfb0085ad7151" providerId="LiveId" clId="{4D363BC6-BCFF-4FB6-A6DC-55360FE05017}" dt="2023-12-17T21:25:00.433" v="298" actId="1076"/>
          <ac:picMkLst>
            <pc:docMk/>
            <pc:sldMk cId="4106674602" sldId="269"/>
            <ac:picMk id="3" creationId="{A7BA2D12-A186-0403-2B74-F5B9B934E8F8}"/>
          </ac:picMkLst>
        </pc:picChg>
      </pc:sldChg>
      <pc:sldChg chg="addSp modSp mod">
        <pc:chgData name="OLGA LUBENCHENKO" userId="8e0cfb0085ad7151" providerId="LiveId" clId="{4D363BC6-BCFF-4FB6-A6DC-55360FE05017}" dt="2023-12-17T21:25:07.854" v="300" actId="1076"/>
        <pc:sldMkLst>
          <pc:docMk/>
          <pc:sldMk cId="2913556344" sldId="270"/>
        </pc:sldMkLst>
        <pc:picChg chg="add mod">
          <ac:chgData name="OLGA LUBENCHENKO" userId="8e0cfb0085ad7151" providerId="LiveId" clId="{4D363BC6-BCFF-4FB6-A6DC-55360FE05017}" dt="2023-12-17T21:25:07.854" v="300" actId="1076"/>
          <ac:picMkLst>
            <pc:docMk/>
            <pc:sldMk cId="2913556344" sldId="270"/>
            <ac:picMk id="3" creationId="{76126F21-1DC9-F330-2EEE-4C519B61DBC5}"/>
          </ac:picMkLst>
        </pc:picChg>
      </pc:sldChg>
      <pc:sldChg chg="addSp modSp mod">
        <pc:chgData name="OLGA LUBENCHENKO" userId="8e0cfb0085ad7151" providerId="LiveId" clId="{4D363BC6-BCFF-4FB6-A6DC-55360FE05017}" dt="2023-12-17T21:28:56.637" v="370" actId="14100"/>
        <pc:sldMkLst>
          <pc:docMk/>
          <pc:sldMk cId="1292744479" sldId="271"/>
        </pc:sldMkLst>
        <pc:spChg chg="mod">
          <ac:chgData name="OLGA LUBENCHENKO" userId="8e0cfb0085ad7151" providerId="LiveId" clId="{4D363BC6-BCFF-4FB6-A6DC-55360FE05017}" dt="2023-12-17T21:28:49.505" v="369" actId="113"/>
          <ac:spMkLst>
            <pc:docMk/>
            <pc:sldMk cId="1292744479" sldId="271"/>
            <ac:spMk id="2" creationId="{00000000-0000-0000-0000-000000000000}"/>
          </ac:spMkLst>
        </pc:spChg>
        <pc:picChg chg="add mod">
          <ac:chgData name="OLGA LUBENCHENKO" userId="8e0cfb0085ad7151" providerId="LiveId" clId="{4D363BC6-BCFF-4FB6-A6DC-55360FE05017}" dt="2023-12-17T21:28:56.637" v="370" actId="14100"/>
          <ac:picMkLst>
            <pc:docMk/>
            <pc:sldMk cId="1292744479" sldId="271"/>
            <ac:picMk id="3" creationId="{9FCAB024-3B6A-8199-3966-AA7D6EF98FFD}"/>
          </ac:picMkLst>
        </pc:picChg>
      </pc:sldChg>
      <pc:sldChg chg="modSp mod">
        <pc:chgData name="OLGA LUBENCHENKO" userId="8e0cfb0085ad7151" providerId="LiveId" clId="{4D363BC6-BCFF-4FB6-A6DC-55360FE05017}" dt="2023-12-17T21:12:12.004" v="217" actId="14100"/>
        <pc:sldMkLst>
          <pc:docMk/>
          <pc:sldMk cId="3240419445" sldId="272"/>
        </pc:sldMkLst>
        <pc:spChg chg="mod">
          <ac:chgData name="OLGA LUBENCHENKO" userId="8e0cfb0085ad7151" providerId="LiveId" clId="{4D363BC6-BCFF-4FB6-A6DC-55360FE05017}" dt="2023-12-17T21:12:12.004" v="217" actId="14100"/>
          <ac:spMkLst>
            <pc:docMk/>
            <pc:sldMk cId="3240419445" sldId="272"/>
            <ac:spMk id="2" creationId="{00000000-0000-0000-0000-000000000000}"/>
          </ac:spMkLst>
        </pc:spChg>
      </pc:sldChg>
      <pc:sldChg chg="addSp delSp modSp mod">
        <pc:chgData name="OLGA LUBENCHENKO" userId="8e0cfb0085ad7151" providerId="LiveId" clId="{4D363BC6-BCFF-4FB6-A6DC-55360FE05017}" dt="2023-12-17T21:26:28.726" v="309" actId="1076"/>
        <pc:sldMkLst>
          <pc:docMk/>
          <pc:sldMk cId="4160705687" sldId="273"/>
        </pc:sldMkLst>
        <pc:spChg chg="mod">
          <ac:chgData name="OLGA LUBENCHENKO" userId="8e0cfb0085ad7151" providerId="LiveId" clId="{4D363BC6-BCFF-4FB6-A6DC-55360FE05017}" dt="2023-12-17T21:25:44.716" v="303" actId="790"/>
          <ac:spMkLst>
            <pc:docMk/>
            <pc:sldMk cId="4160705687" sldId="273"/>
            <ac:spMk id="2" creationId="{00000000-0000-0000-0000-000000000000}"/>
          </ac:spMkLst>
        </pc:spChg>
        <pc:picChg chg="add del mod">
          <ac:chgData name="OLGA LUBENCHENKO" userId="8e0cfb0085ad7151" providerId="LiveId" clId="{4D363BC6-BCFF-4FB6-A6DC-55360FE05017}" dt="2023-12-17T21:26:24.160" v="306" actId="478"/>
          <ac:picMkLst>
            <pc:docMk/>
            <pc:sldMk cId="4160705687" sldId="273"/>
            <ac:picMk id="3" creationId="{73C28178-DDD2-8A68-7E29-1C75D95CC1B4}"/>
          </ac:picMkLst>
        </pc:picChg>
        <pc:picChg chg="add mod">
          <ac:chgData name="OLGA LUBENCHENKO" userId="8e0cfb0085ad7151" providerId="LiveId" clId="{4D363BC6-BCFF-4FB6-A6DC-55360FE05017}" dt="2023-12-17T21:26:28.726" v="309" actId="1076"/>
          <ac:picMkLst>
            <pc:docMk/>
            <pc:sldMk cId="4160705687" sldId="273"/>
            <ac:picMk id="4" creationId="{DAC9958A-C9F2-E784-980E-6588E8A6D81A}"/>
          </ac:picMkLst>
        </pc:picChg>
      </pc:sldChg>
      <pc:sldChg chg="addSp modSp mod">
        <pc:chgData name="OLGA LUBENCHENKO" userId="8e0cfb0085ad7151" providerId="LiveId" clId="{4D363BC6-BCFF-4FB6-A6DC-55360FE05017}" dt="2023-12-17T21:26:47.323" v="315" actId="1076"/>
        <pc:sldMkLst>
          <pc:docMk/>
          <pc:sldMk cId="2634202360" sldId="274"/>
        </pc:sldMkLst>
        <pc:spChg chg="mod">
          <ac:chgData name="OLGA LUBENCHENKO" userId="8e0cfb0085ad7151" providerId="LiveId" clId="{4D363BC6-BCFF-4FB6-A6DC-55360FE05017}" dt="2023-12-17T21:26:43.220" v="313" actId="14100"/>
          <ac:spMkLst>
            <pc:docMk/>
            <pc:sldMk cId="2634202360" sldId="274"/>
            <ac:spMk id="2" creationId="{00000000-0000-0000-0000-000000000000}"/>
          </ac:spMkLst>
        </pc:spChg>
        <pc:picChg chg="add mod">
          <ac:chgData name="OLGA LUBENCHENKO" userId="8e0cfb0085ad7151" providerId="LiveId" clId="{4D363BC6-BCFF-4FB6-A6DC-55360FE05017}" dt="2023-12-17T21:26:47.323" v="315" actId="1076"/>
          <ac:picMkLst>
            <pc:docMk/>
            <pc:sldMk cId="2634202360" sldId="274"/>
            <ac:picMk id="3" creationId="{B970F025-6DDD-CD12-3EC4-7C69DB6A9DBB}"/>
          </ac:picMkLst>
        </pc:picChg>
      </pc:sldChg>
      <pc:sldChg chg="addSp delSp modSp mod setBg">
        <pc:chgData name="OLGA LUBENCHENKO" userId="8e0cfb0085ad7151" providerId="LiveId" clId="{4D363BC6-BCFF-4FB6-A6DC-55360FE05017}" dt="2023-12-17T21:19:06.561" v="253" actId="207"/>
        <pc:sldMkLst>
          <pc:docMk/>
          <pc:sldMk cId="3738465464" sldId="279"/>
        </pc:sldMkLst>
        <pc:spChg chg="del mod">
          <ac:chgData name="OLGA LUBENCHENKO" userId="8e0cfb0085ad7151" providerId="LiveId" clId="{4D363BC6-BCFF-4FB6-A6DC-55360FE05017}" dt="2023-12-17T20:45:24.872" v="25"/>
          <ac:spMkLst>
            <pc:docMk/>
            <pc:sldMk cId="3738465464" sldId="279"/>
            <ac:spMk id="2" creationId="{00000000-0000-0000-0000-000000000000}"/>
          </ac:spMkLst>
        </pc:spChg>
        <pc:spChg chg="del mod">
          <ac:chgData name="OLGA LUBENCHENKO" userId="8e0cfb0085ad7151" providerId="LiveId" clId="{4D363BC6-BCFF-4FB6-A6DC-55360FE05017}" dt="2023-12-17T20:45:24.872" v="27"/>
          <ac:spMkLst>
            <pc:docMk/>
            <pc:sldMk cId="3738465464" sldId="279"/>
            <ac:spMk id="5" creationId="{00000000-0000-0000-0000-000000000000}"/>
          </ac:spMkLst>
        </pc:spChg>
        <pc:spChg chg="del mod">
          <ac:chgData name="OLGA LUBENCHENKO" userId="8e0cfb0085ad7151" providerId="LiveId" clId="{4D363BC6-BCFF-4FB6-A6DC-55360FE05017}" dt="2023-12-17T20:45:24.872" v="29"/>
          <ac:spMkLst>
            <pc:docMk/>
            <pc:sldMk cId="3738465464" sldId="279"/>
            <ac:spMk id="7" creationId="{00000000-0000-0000-0000-000000000000}"/>
          </ac:spMkLst>
        </pc:spChg>
        <pc:spChg chg="mod ord">
          <ac:chgData name="OLGA LUBENCHENKO" userId="8e0cfb0085ad7151" providerId="LiveId" clId="{4D363BC6-BCFF-4FB6-A6DC-55360FE05017}" dt="2023-12-17T21:19:06.561" v="253" actId="207"/>
          <ac:spMkLst>
            <pc:docMk/>
            <pc:sldMk cId="3738465464" sldId="279"/>
            <ac:spMk id="9" creationId="{00000000-0000-0000-0000-000000000000}"/>
          </ac:spMkLst>
        </pc:spChg>
        <pc:spChg chg="add del">
          <ac:chgData name="OLGA LUBENCHENKO" userId="8e0cfb0085ad7151" providerId="LiveId" clId="{4D363BC6-BCFF-4FB6-A6DC-55360FE05017}" dt="2023-12-17T21:18:04.509" v="245" actId="26606"/>
          <ac:spMkLst>
            <pc:docMk/>
            <pc:sldMk cId="3738465464" sldId="279"/>
            <ac:spMk id="42" creationId="{1996130F-9AB5-4DE9-8574-3AF891C5C172}"/>
          </ac:spMkLst>
        </pc:spChg>
        <pc:spChg chg="add del">
          <ac:chgData name="OLGA LUBENCHENKO" userId="8e0cfb0085ad7151" providerId="LiveId" clId="{4D363BC6-BCFF-4FB6-A6DC-55360FE05017}" dt="2023-12-17T21:18:04.509" v="245" actId="26606"/>
          <ac:spMkLst>
            <pc:docMk/>
            <pc:sldMk cId="3738465464" sldId="279"/>
            <ac:spMk id="44" creationId="{7326F4E6-9131-42DA-97B2-0BA8D1E258AD}"/>
          </ac:spMkLst>
        </pc:spChg>
        <pc:spChg chg="add del">
          <ac:chgData name="OLGA LUBENCHENKO" userId="8e0cfb0085ad7151" providerId="LiveId" clId="{4D363BC6-BCFF-4FB6-A6DC-55360FE05017}" dt="2023-12-17T21:17:55.353" v="243" actId="26606"/>
          <ac:spMkLst>
            <pc:docMk/>
            <pc:sldMk cId="3738465464" sldId="279"/>
            <ac:spMk id="77" creationId="{DE91395A-2D18-4AF6-A0AC-AAA7189FED11}"/>
          </ac:spMkLst>
        </pc:spChg>
        <pc:spChg chg="add del">
          <ac:chgData name="OLGA LUBENCHENKO" userId="8e0cfb0085ad7151" providerId="LiveId" clId="{4D363BC6-BCFF-4FB6-A6DC-55360FE05017}" dt="2023-12-17T21:17:55.353" v="243" actId="26606"/>
          <ac:spMkLst>
            <pc:docMk/>
            <pc:sldMk cId="3738465464" sldId="279"/>
            <ac:spMk id="79" creationId="{A57352BE-A213-4040-BE8E-D4A925AD9DF8}"/>
          </ac:spMkLst>
        </pc:spChg>
        <pc:spChg chg="add del">
          <ac:chgData name="OLGA LUBENCHENKO" userId="8e0cfb0085ad7151" providerId="LiveId" clId="{4D363BC6-BCFF-4FB6-A6DC-55360FE05017}" dt="2023-12-17T21:17:55.353" v="243" actId="26606"/>
          <ac:spMkLst>
            <pc:docMk/>
            <pc:sldMk cId="3738465464" sldId="279"/>
            <ac:spMk id="81" creationId="{2B258D2B-6AC3-4B3A-A87C-FD7E6517826E}"/>
          </ac:spMkLst>
        </pc:spChg>
        <pc:spChg chg="add del">
          <ac:chgData name="OLGA LUBENCHENKO" userId="8e0cfb0085ad7151" providerId="LiveId" clId="{4D363BC6-BCFF-4FB6-A6DC-55360FE05017}" dt="2023-12-17T21:17:55.353" v="243" actId="26606"/>
          <ac:spMkLst>
            <pc:docMk/>
            <pc:sldMk cId="3738465464" sldId="279"/>
            <ac:spMk id="83" creationId="{8D55DD8B-9BF9-4B91-A22D-2D3F2AEFF189}"/>
          </ac:spMkLst>
        </pc:spChg>
        <pc:grpChg chg="add del">
          <ac:chgData name="OLGA LUBENCHENKO" userId="8e0cfb0085ad7151" providerId="LiveId" clId="{4D363BC6-BCFF-4FB6-A6DC-55360FE05017}" dt="2023-12-17T21:18:04.509" v="245" actId="26606"/>
          <ac:grpSpMkLst>
            <pc:docMk/>
            <pc:sldMk cId="3738465464" sldId="279"/>
            <ac:grpSpMk id="14" creationId="{166BF9EE-F7AC-4FA5-AC7E-001B3A642F75}"/>
          </ac:grpSpMkLst>
        </pc:grpChg>
        <pc:grpChg chg="add del">
          <ac:chgData name="OLGA LUBENCHENKO" userId="8e0cfb0085ad7151" providerId="LiveId" clId="{4D363BC6-BCFF-4FB6-A6DC-55360FE05017}" dt="2023-12-17T21:18:04.509" v="245" actId="26606"/>
          <ac:grpSpMkLst>
            <pc:docMk/>
            <pc:sldMk cId="3738465464" sldId="279"/>
            <ac:grpSpMk id="28" creationId="{E312DBA5-56D8-42B2-BA94-28168C2A6703}"/>
          </ac:grpSpMkLst>
        </pc:grpChg>
        <pc:grpChg chg="add del">
          <ac:chgData name="OLGA LUBENCHENKO" userId="8e0cfb0085ad7151" providerId="LiveId" clId="{4D363BC6-BCFF-4FB6-A6DC-55360FE05017}" dt="2023-12-17T21:17:55.353" v="243" actId="26606"/>
          <ac:grpSpMkLst>
            <pc:docMk/>
            <pc:sldMk cId="3738465464" sldId="279"/>
            <ac:grpSpMk id="49" creationId="{7398C59F-5A18-487B-91D6-B955AACF2E50}"/>
          </ac:grpSpMkLst>
        </pc:grpChg>
        <pc:grpChg chg="add del">
          <ac:chgData name="OLGA LUBENCHENKO" userId="8e0cfb0085ad7151" providerId="LiveId" clId="{4D363BC6-BCFF-4FB6-A6DC-55360FE05017}" dt="2023-12-17T21:17:55.353" v="243" actId="26606"/>
          <ac:grpSpMkLst>
            <pc:docMk/>
            <pc:sldMk cId="3738465464" sldId="279"/>
            <ac:grpSpMk id="63" creationId="{520234FB-542E-4550-9C2F-1B56FD41A1CA}"/>
          </ac:grpSpMkLst>
        </pc:grpChg>
        <pc:picChg chg="del">
          <ac:chgData name="OLGA LUBENCHENKO" userId="8e0cfb0085ad7151" providerId="LiveId" clId="{4D363BC6-BCFF-4FB6-A6DC-55360FE05017}" dt="2023-12-17T20:45:24.856" v="23" actId="478"/>
          <ac:picMkLst>
            <pc:docMk/>
            <pc:sldMk cId="3738465464" sldId="279"/>
            <ac:picMk id="3" creationId="{00000000-0000-0000-0000-000000000000}"/>
          </ac:picMkLst>
        </pc:picChg>
        <pc:picChg chg="add mod">
          <ac:chgData name="OLGA LUBENCHENKO" userId="8e0cfb0085ad7151" providerId="LiveId" clId="{4D363BC6-BCFF-4FB6-A6DC-55360FE05017}" dt="2023-12-17T21:18:04.509" v="245" actId="26606"/>
          <ac:picMkLst>
            <pc:docMk/>
            <pc:sldMk cId="3738465464" sldId="279"/>
            <ac:picMk id="4" creationId="{6A0B555F-3C56-EC60-7CFC-D239D2C4310D}"/>
          </ac:picMkLst>
        </pc:picChg>
        <pc:picChg chg="del">
          <ac:chgData name="OLGA LUBENCHENKO" userId="8e0cfb0085ad7151" providerId="LiveId" clId="{4D363BC6-BCFF-4FB6-A6DC-55360FE05017}" dt="2023-12-17T20:45:25.651" v="30" actId="478"/>
          <ac:picMkLst>
            <pc:docMk/>
            <pc:sldMk cId="3738465464" sldId="279"/>
            <ac:picMk id="6" creationId="{00000000-0000-0000-0000-000000000000}"/>
          </ac:picMkLst>
        </pc:picChg>
        <pc:picChg chg="del">
          <ac:chgData name="OLGA LUBENCHENKO" userId="8e0cfb0085ad7151" providerId="LiveId" clId="{4D363BC6-BCFF-4FB6-A6DC-55360FE05017}" dt="2023-12-17T20:45:26.274" v="31" actId="478"/>
          <ac:picMkLst>
            <pc:docMk/>
            <pc:sldMk cId="3738465464" sldId="279"/>
            <ac:picMk id="8" creationId="{00000000-0000-0000-0000-000000000000}"/>
          </ac:picMkLst>
        </pc:picChg>
      </pc:sldChg>
      <pc:sldChg chg="addSp delSp modSp add mod">
        <pc:chgData name="OLGA LUBENCHENKO" userId="8e0cfb0085ad7151" providerId="LiveId" clId="{4D363BC6-BCFF-4FB6-A6DC-55360FE05017}" dt="2023-12-17T20:56:03.086" v="113" actId="14100"/>
        <pc:sldMkLst>
          <pc:docMk/>
          <pc:sldMk cId="2298611631" sldId="280"/>
        </pc:sldMkLst>
        <pc:spChg chg="mod">
          <ac:chgData name="OLGA LUBENCHENKO" userId="8e0cfb0085ad7151" providerId="LiveId" clId="{4D363BC6-BCFF-4FB6-A6DC-55360FE05017}" dt="2023-12-17T20:55:18.091" v="107" actId="115"/>
          <ac:spMkLst>
            <pc:docMk/>
            <pc:sldMk cId="2298611631" sldId="280"/>
            <ac:spMk id="4" creationId="{00000000-0000-0000-0000-000000000000}"/>
          </ac:spMkLst>
        </pc:spChg>
        <pc:graphicFrameChg chg="del mod modGraphic">
          <ac:chgData name="OLGA LUBENCHENKO" userId="8e0cfb0085ad7151" providerId="LiveId" clId="{4D363BC6-BCFF-4FB6-A6DC-55360FE05017}" dt="2023-12-17T20:54:34.174" v="104" actId="21"/>
          <ac:graphicFrameMkLst>
            <pc:docMk/>
            <pc:sldMk cId="2298611631" sldId="280"/>
            <ac:graphicFrameMk id="3" creationId="{00000000-0000-0000-0000-000000000000}"/>
          </ac:graphicFrameMkLst>
        </pc:graphicFrameChg>
        <pc:picChg chg="add mod">
          <ac:chgData name="OLGA LUBENCHENKO" userId="8e0cfb0085ad7151" providerId="LiveId" clId="{4D363BC6-BCFF-4FB6-A6DC-55360FE05017}" dt="2023-12-17T20:56:03.086" v="113" actId="14100"/>
          <ac:picMkLst>
            <pc:docMk/>
            <pc:sldMk cId="2298611631" sldId="280"/>
            <ac:picMk id="2" creationId="{A0360CB6-2708-1A0E-ACF0-AED67EEA7A07}"/>
          </ac:picMkLst>
        </pc:picChg>
      </pc:sldChg>
      <pc:sldChg chg="delSp modSp add mod">
        <pc:chgData name="OLGA LUBENCHENKO" userId="8e0cfb0085ad7151" providerId="LiveId" clId="{4D363BC6-BCFF-4FB6-A6DC-55360FE05017}" dt="2023-12-17T20:48:13.471" v="66" actId="14100"/>
        <pc:sldMkLst>
          <pc:docMk/>
          <pc:sldMk cId="2751586864" sldId="281"/>
        </pc:sldMkLst>
        <pc:spChg chg="mod">
          <ac:chgData name="OLGA LUBENCHENKO" userId="8e0cfb0085ad7151" providerId="LiveId" clId="{4D363BC6-BCFF-4FB6-A6DC-55360FE05017}" dt="2023-12-17T20:48:13.471" v="66" actId="14100"/>
          <ac:spMkLst>
            <pc:docMk/>
            <pc:sldMk cId="2751586864" sldId="281"/>
            <ac:spMk id="2" creationId="{00000000-0000-0000-0000-000000000000}"/>
          </ac:spMkLst>
        </pc:spChg>
        <pc:spChg chg="mod">
          <ac:chgData name="OLGA LUBENCHENKO" userId="8e0cfb0085ad7151" providerId="LiveId" clId="{4D363BC6-BCFF-4FB6-A6DC-55360FE05017}" dt="2023-12-17T20:47:38.136" v="60" actId="20577"/>
          <ac:spMkLst>
            <pc:docMk/>
            <pc:sldMk cId="2751586864" sldId="281"/>
            <ac:spMk id="5" creationId="{00000000-0000-0000-0000-000000000000}"/>
          </ac:spMkLst>
        </pc:spChg>
        <pc:spChg chg="mod">
          <ac:chgData name="OLGA LUBENCHENKO" userId="8e0cfb0085ad7151" providerId="LiveId" clId="{4D363BC6-BCFF-4FB6-A6DC-55360FE05017}" dt="2023-12-17T20:47:59.830" v="65" actId="790"/>
          <ac:spMkLst>
            <pc:docMk/>
            <pc:sldMk cId="2751586864" sldId="281"/>
            <ac:spMk id="7" creationId="{00000000-0000-0000-0000-000000000000}"/>
          </ac:spMkLst>
        </pc:spChg>
        <pc:spChg chg="del mod">
          <ac:chgData name="OLGA LUBENCHENKO" userId="8e0cfb0085ad7151" providerId="LiveId" clId="{4D363BC6-BCFF-4FB6-A6DC-55360FE05017}" dt="2023-12-17T20:46:13.286" v="42"/>
          <ac:spMkLst>
            <pc:docMk/>
            <pc:sldMk cId="2751586864" sldId="281"/>
            <ac:spMk id="9" creationId="{00000000-0000-0000-0000-000000000000}"/>
          </ac:spMkLst>
        </pc:spChg>
      </pc:sldChg>
      <pc:sldChg chg="addSp delSp modSp add mod setBg setClrOvrMap">
        <pc:chgData name="OLGA LUBENCHENKO" userId="8e0cfb0085ad7151" providerId="LiveId" clId="{4D363BC6-BCFF-4FB6-A6DC-55360FE05017}" dt="2023-12-17T21:17:52.131" v="242" actId="26606"/>
        <pc:sldMkLst>
          <pc:docMk/>
          <pc:sldMk cId="783608980" sldId="282"/>
        </pc:sldMkLst>
        <pc:spChg chg="mod">
          <ac:chgData name="OLGA LUBENCHENKO" userId="8e0cfb0085ad7151" providerId="LiveId" clId="{4D363BC6-BCFF-4FB6-A6DC-55360FE05017}" dt="2023-12-17T21:17:52.131" v="242" actId="26606"/>
          <ac:spMkLst>
            <pc:docMk/>
            <pc:sldMk cId="783608980" sldId="282"/>
            <ac:spMk id="2" creationId="{00000000-0000-0000-0000-000000000000}"/>
          </ac:spMkLst>
        </pc:spChg>
        <pc:spChg chg="add del">
          <ac:chgData name="OLGA LUBENCHENKO" userId="8e0cfb0085ad7151" providerId="LiveId" clId="{4D363BC6-BCFF-4FB6-A6DC-55360FE05017}" dt="2023-12-17T21:17:43.397" v="240" actId="26606"/>
          <ac:spMkLst>
            <pc:docMk/>
            <pc:sldMk cId="783608980" sldId="282"/>
            <ac:spMk id="35" creationId="{CE6C63DC-BAE4-42B6-8FDF-F6467C2D23AC}"/>
          </ac:spMkLst>
        </pc:spChg>
        <pc:spChg chg="add del">
          <ac:chgData name="OLGA LUBENCHENKO" userId="8e0cfb0085ad7151" providerId="LiveId" clId="{4D363BC6-BCFF-4FB6-A6DC-55360FE05017}" dt="2023-12-17T21:17:43.397" v="240" actId="26606"/>
          <ac:spMkLst>
            <pc:docMk/>
            <pc:sldMk cId="783608980" sldId="282"/>
            <ac:spMk id="37" creationId="{BFE4781A-41C7-4F27-8792-A74EFB8E5CF1}"/>
          </ac:spMkLst>
        </pc:spChg>
        <pc:spChg chg="add del">
          <ac:chgData name="OLGA LUBENCHENKO" userId="8e0cfb0085ad7151" providerId="LiveId" clId="{4D363BC6-BCFF-4FB6-A6DC-55360FE05017}" dt="2023-12-17T21:17:43.397" v="240" actId="26606"/>
          <ac:spMkLst>
            <pc:docMk/>
            <pc:sldMk cId="783608980" sldId="282"/>
            <ac:spMk id="39" creationId="{66AFD431-09B7-42CA-BF39-9FE5DBE53797}"/>
          </ac:spMkLst>
        </pc:spChg>
        <pc:spChg chg="add del">
          <ac:chgData name="OLGA LUBENCHENKO" userId="8e0cfb0085ad7151" providerId="LiveId" clId="{4D363BC6-BCFF-4FB6-A6DC-55360FE05017}" dt="2023-12-17T21:17:43.397" v="240" actId="26606"/>
          <ac:spMkLst>
            <pc:docMk/>
            <pc:sldMk cId="783608980" sldId="282"/>
            <ac:spMk id="55" creationId="{E7D63BAB-D0DB-4F66-92F9-4D2E0A2E5A47}"/>
          </ac:spMkLst>
        </pc:spChg>
        <pc:spChg chg="add del">
          <ac:chgData name="OLGA LUBENCHENKO" userId="8e0cfb0085ad7151" providerId="LiveId" clId="{4D363BC6-BCFF-4FB6-A6DC-55360FE05017}" dt="2023-12-17T21:17:52.131" v="242" actId="26606"/>
          <ac:spMkLst>
            <pc:docMk/>
            <pc:sldMk cId="783608980" sldId="282"/>
            <ac:spMk id="83" creationId="{CE6C63DC-BAE4-42B6-8FDF-F6467C2D23AC}"/>
          </ac:spMkLst>
        </pc:spChg>
        <pc:spChg chg="add del">
          <ac:chgData name="OLGA LUBENCHENKO" userId="8e0cfb0085ad7151" providerId="LiveId" clId="{4D363BC6-BCFF-4FB6-A6DC-55360FE05017}" dt="2023-12-17T21:17:52.131" v="242" actId="26606"/>
          <ac:spMkLst>
            <pc:docMk/>
            <pc:sldMk cId="783608980" sldId="282"/>
            <ac:spMk id="84" creationId="{BFE4781A-41C7-4F27-8792-A74EFB8E5CF1}"/>
          </ac:spMkLst>
        </pc:spChg>
        <pc:spChg chg="add del">
          <ac:chgData name="OLGA LUBENCHENKO" userId="8e0cfb0085ad7151" providerId="LiveId" clId="{4D363BC6-BCFF-4FB6-A6DC-55360FE05017}" dt="2023-12-17T21:17:52.131" v="242" actId="26606"/>
          <ac:spMkLst>
            <pc:docMk/>
            <pc:sldMk cId="783608980" sldId="282"/>
            <ac:spMk id="85" creationId="{19FE08D8-CEA0-461E-870A-02CD15D9B9D2}"/>
          </ac:spMkLst>
        </pc:spChg>
        <pc:spChg chg="add del">
          <ac:chgData name="OLGA LUBENCHENKO" userId="8e0cfb0085ad7151" providerId="LiveId" clId="{4D363BC6-BCFF-4FB6-A6DC-55360FE05017}" dt="2023-12-17T21:17:52.131" v="242" actId="26606"/>
          <ac:spMkLst>
            <pc:docMk/>
            <pc:sldMk cId="783608980" sldId="282"/>
            <ac:spMk id="86" creationId="{2B982904-A46E-41DF-BA98-61E2300C7DCB}"/>
          </ac:spMkLst>
        </pc:spChg>
        <pc:spChg chg="add del">
          <ac:chgData name="OLGA LUBENCHENKO" userId="8e0cfb0085ad7151" providerId="LiveId" clId="{4D363BC6-BCFF-4FB6-A6DC-55360FE05017}" dt="2023-12-17T21:17:52.131" v="242" actId="26606"/>
          <ac:spMkLst>
            <pc:docMk/>
            <pc:sldMk cId="783608980" sldId="282"/>
            <ac:spMk id="87" creationId="{27018161-547E-48F7-A0D9-272C9EA5B379}"/>
          </ac:spMkLst>
        </pc:spChg>
        <pc:grpChg chg="add del">
          <ac:chgData name="OLGA LUBENCHENKO" userId="8e0cfb0085ad7151" providerId="LiveId" clId="{4D363BC6-BCFF-4FB6-A6DC-55360FE05017}" dt="2023-12-17T21:17:43.397" v="240" actId="26606"/>
          <ac:grpSpMkLst>
            <pc:docMk/>
            <pc:sldMk cId="783608980" sldId="282"/>
            <ac:grpSpMk id="7" creationId="{8CD25866-F15D-40A4-AEC5-47C044637AB7}"/>
          </ac:grpSpMkLst>
        </pc:grpChg>
        <pc:grpChg chg="add del">
          <ac:chgData name="OLGA LUBENCHENKO" userId="8e0cfb0085ad7151" providerId="LiveId" clId="{4D363BC6-BCFF-4FB6-A6DC-55360FE05017}" dt="2023-12-17T21:17:43.397" v="240" actId="26606"/>
          <ac:grpSpMkLst>
            <pc:docMk/>
            <pc:sldMk cId="783608980" sldId="282"/>
            <ac:grpSpMk id="21" creationId="{0C4A17ED-96AA-44A6-A050-E1A7A1CDD9E7}"/>
          </ac:grpSpMkLst>
        </pc:grpChg>
        <pc:grpChg chg="add del">
          <ac:chgData name="OLGA LUBENCHENKO" userId="8e0cfb0085ad7151" providerId="LiveId" clId="{4D363BC6-BCFF-4FB6-A6DC-55360FE05017}" dt="2023-12-17T21:17:43.397" v="240" actId="26606"/>
          <ac:grpSpMkLst>
            <pc:docMk/>
            <pc:sldMk cId="783608980" sldId="282"/>
            <ac:grpSpMk id="41" creationId="{9711C96E-3D2D-48C8-AAB9-C1CB02D1D51C}"/>
          </ac:grpSpMkLst>
        </pc:grpChg>
        <pc:grpChg chg="add del">
          <ac:chgData name="OLGA LUBENCHENKO" userId="8e0cfb0085ad7151" providerId="LiveId" clId="{4D363BC6-BCFF-4FB6-A6DC-55360FE05017}" dt="2023-12-17T21:17:52.131" v="242" actId="26606"/>
          <ac:grpSpMkLst>
            <pc:docMk/>
            <pc:sldMk cId="783608980" sldId="282"/>
            <ac:grpSpMk id="57" creationId="{8CD25866-F15D-40A4-AEC5-47C044637AB7}"/>
          </ac:grpSpMkLst>
        </pc:grpChg>
        <pc:grpChg chg="add del">
          <ac:chgData name="OLGA LUBENCHENKO" userId="8e0cfb0085ad7151" providerId="LiveId" clId="{4D363BC6-BCFF-4FB6-A6DC-55360FE05017}" dt="2023-12-17T21:17:52.131" v="242" actId="26606"/>
          <ac:grpSpMkLst>
            <pc:docMk/>
            <pc:sldMk cId="783608980" sldId="282"/>
            <ac:grpSpMk id="70" creationId="{0C4A17ED-96AA-44A6-A050-E1A7A1CDD9E7}"/>
          </ac:grpSpMkLst>
        </pc:grpChg>
      </pc:sldChg>
      <pc:sldChg chg="addSp modSp add mod">
        <pc:chgData name="OLGA LUBENCHENKO" userId="8e0cfb0085ad7151" providerId="LiveId" clId="{4D363BC6-BCFF-4FB6-A6DC-55360FE05017}" dt="2023-12-17T21:23:04.160" v="266" actId="1076"/>
        <pc:sldMkLst>
          <pc:docMk/>
          <pc:sldMk cId="4288009919" sldId="283"/>
        </pc:sldMkLst>
        <pc:spChg chg="mod">
          <ac:chgData name="OLGA LUBENCHENKO" userId="8e0cfb0085ad7151" providerId="LiveId" clId="{4D363BC6-BCFF-4FB6-A6DC-55360FE05017}" dt="2023-12-17T21:01:09.952" v="152" actId="14100"/>
          <ac:spMkLst>
            <pc:docMk/>
            <pc:sldMk cId="4288009919" sldId="283"/>
            <ac:spMk id="4" creationId="{00000000-0000-0000-0000-000000000000}"/>
          </ac:spMkLst>
        </pc:spChg>
        <pc:graphicFrameChg chg="mod modGraphic">
          <ac:chgData name="OLGA LUBENCHENKO" userId="8e0cfb0085ad7151" providerId="LiveId" clId="{4D363BC6-BCFF-4FB6-A6DC-55360FE05017}" dt="2023-12-17T21:01:46.004" v="156" actId="14734"/>
          <ac:graphicFrameMkLst>
            <pc:docMk/>
            <pc:sldMk cId="4288009919" sldId="283"/>
            <ac:graphicFrameMk id="5" creationId="{00000000-0000-0000-0000-000000000000}"/>
          </ac:graphicFrameMkLst>
        </pc:graphicFrameChg>
        <pc:picChg chg="add mod">
          <ac:chgData name="OLGA LUBENCHENKO" userId="8e0cfb0085ad7151" providerId="LiveId" clId="{4D363BC6-BCFF-4FB6-A6DC-55360FE05017}" dt="2023-12-17T21:23:04.160" v="266" actId="1076"/>
          <ac:picMkLst>
            <pc:docMk/>
            <pc:sldMk cId="4288009919" sldId="283"/>
            <ac:picMk id="2" creationId="{5A50D3F4-F561-3E34-A02D-5DF78717CAAF}"/>
          </ac:picMkLst>
        </pc:picChg>
      </pc:sldChg>
      <pc:sldChg chg="addSp modSp add mod">
        <pc:chgData name="OLGA LUBENCHENKO" userId="8e0cfb0085ad7151" providerId="LiveId" clId="{4D363BC6-BCFF-4FB6-A6DC-55360FE05017}" dt="2023-12-17T21:03:36.106" v="176" actId="14100"/>
        <pc:sldMkLst>
          <pc:docMk/>
          <pc:sldMk cId="1425712539" sldId="284"/>
        </pc:sldMkLst>
        <pc:spChg chg="mod">
          <ac:chgData name="OLGA LUBENCHENKO" userId="8e0cfb0085ad7151" providerId="LiveId" clId="{4D363BC6-BCFF-4FB6-A6DC-55360FE05017}" dt="2023-12-17T21:03:11.902" v="167" actId="20577"/>
          <ac:spMkLst>
            <pc:docMk/>
            <pc:sldMk cId="1425712539" sldId="284"/>
            <ac:spMk id="4" creationId="{00000000-0000-0000-0000-000000000000}"/>
          </ac:spMkLst>
        </pc:spChg>
        <pc:graphicFrameChg chg="mod modGraphic">
          <ac:chgData name="OLGA LUBENCHENKO" userId="8e0cfb0085ad7151" providerId="LiveId" clId="{4D363BC6-BCFF-4FB6-A6DC-55360FE05017}" dt="2023-12-17T21:03:16.080" v="169" actId="14100"/>
          <ac:graphicFrameMkLst>
            <pc:docMk/>
            <pc:sldMk cId="1425712539" sldId="284"/>
            <ac:graphicFrameMk id="5" creationId="{00000000-0000-0000-0000-000000000000}"/>
          </ac:graphicFrameMkLst>
        </pc:graphicFrameChg>
        <pc:picChg chg="add mod">
          <ac:chgData name="OLGA LUBENCHENKO" userId="8e0cfb0085ad7151" providerId="LiveId" clId="{4D363BC6-BCFF-4FB6-A6DC-55360FE05017}" dt="2023-12-17T21:03:36.106" v="176" actId="14100"/>
          <ac:picMkLst>
            <pc:docMk/>
            <pc:sldMk cId="1425712539" sldId="284"/>
            <ac:picMk id="2" creationId="{8E2FD057-EF6C-B2A1-98EF-4AA4944E1B14}"/>
          </ac:picMkLst>
        </pc:picChg>
      </pc:sldChg>
      <pc:sldChg chg="addSp modSp add mod">
        <pc:chgData name="OLGA LUBENCHENKO" userId="8e0cfb0085ad7151" providerId="LiveId" clId="{4D363BC6-BCFF-4FB6-A6DC-55360FE05017}" dt="2023-12-17T21:23:54.948" v="281" actId="14100"/>
        <pc:sldMkLst>
          <pc:docMk/>
          <pc:sldMk cId="1624252677" sldId="285"/>
        </pc:sldMkLst>
        <pc:spChg chg="mod">
          <ac:chgData name="OLGA LUBENCHENKO" userId="8e0cfb0085ad7151" providerId="LiveId" clId="{4D363BC6-BCFF-4FB6-A6DC-55360FE05017}" dt="2023-12-17T21:05:51.553" v="183" actId="255"/>
          <ac:spMkLst>
            <pc:docMk/>
            <pc:sldMk cId="1624252677" sldId="285"/>
            <ac:spMk id="3" creationId="{00000000-0000-0000-0000-000000000000}"/>
          </ac:spMkLst>
        </pc:spChg>
        <pc:graphicFrameChg chg="modGraphic">
          <ac:chgData name="OLGA LUBENCHENKO" userId="8e0cfb0085ad7151" providerId="LiveId" clId="{4D363BC6-BCFF-4FB6-A6DC-55360FE05017}" dt="2023-12-17T21:06:09.692" v="185" actId="255"/>
          <ac:graphicFrameMkLst>
            <pc:docMk/>
            <pc:sldMk cId="1624252677" sldId="285"/>
            <ac:graphicFrameMk id="4" creationId="{00000000-0000-0000-0000-000000000000}"/>
          </ac:graphicFrameMkLst>
        </pc:graphicFrameChg>
        <pc:picChg chg="add mod">
          <ac:chgData name="OLGA LUBENCHENKO" userId="8e0cfb0085ad7151" providerId="LiveId" clId="{4D363BC6-BCFF-4FB6-A6DC-55360FE05017}" dt="2023-12-17T21:23:54.948" v="281" actId="14100"/>
          <ac:picMkLst>
            <pc:docMk/>
            <pc:sldMk cId="1624252677" sldId="285"/>
            <ac:picMk id="2" creationId="{C52AD074-C082-B109-D94D-F0C65CE1AADE}"/>
          </ac:picMkLst>
        </pc:picChg>
      </pc:sldChg>
      <pc:sldChg chg="addSp delSp modSp add mod">
        <pc:chgData name="OLGA LUBENCHENKO" userId="8e0cfb0085ad7151" providerId="LiveId" clId="{4D363BC6-BCFF-4FB6-A6DC-55360FE05017}" dt="2023-12-17T21:26:36.240" v="312" actId="1076"/>
        <pc:sldMkLst>
          <pc:docMk/>
          <pc:sldMk cId="2281587067" sldId="286"/>
        </pc:sldMkLst>
        <pc:spChg chg="mod">
          <ac:chgData name="OLGA LUBENCHENKO" userId="8e0cfb0085ad7151" providerId="LiveId" clId="{4D363BC6-BCFF-4FB6-A6DC-55360FE05017}" dt="2023-12-17T21:26:05.485" v="305" actId="790"/>
          <ac:spMkLst>
            <pc:docMk/>
            <pc:sldMk cId="2281587067" sldId="286"/>
            <ac:spMk id="2" creationId="{00000000-0000-0000-0000-000000000000}"/>
          </ac:spMkLst>
        </pc:spChg>
        <pc:picChg chg="add del mod">
          <ac:chgData name="OLGA LUBENCHENKO" userId="8e0cfb0085ad7151" providerId="LiveId" clId="{4D363BC6-BCFF-4FB6-A6DC-55360FE05017}" dt="2023-12-17T21:26:32.822" v="310" actId="478"/>
          <ac:picMkLst>
            <pc:docMk/>
            <pc:sldMk cId="2281587067" sldId="286"/>
            <ac:picMk id="3" creationId="{DAAE6A4E-6F3B-836B-B0B1-8828E5C46948}"/>
          </ac:picMkLst>
        </pc:picChg>
        <pc:picChg chg="add mod">
          <ac:chgData name="OLGA LUBENCHENKO" userId="8e0cfb0085ad7151" providerId="LiveId" clId="{4D363BC6-BCFF-4FB6-A6DC-55360FE05017}" dt="2023-12-17T21:26:36.240" v="312" actId="1076"/>
          <ac:picMkLst>
            <pc:docMk/>
            <pc:sldMk cId="2281587067" sldId="286"/>
            <ac:picMk id="4" creationId="{D79B5955-52F6-056E-5BC5-DF4B57251A5A}"/>
          </ac:picMkLst>
        </pc:picChg>
      </pc:sldChg>
      <pc:sldChg chg="addSp modSp new mod">
        <pc:chgData name="OLGA LUBENCHENKO" userId="8e0cfb0085ad7151" providerId="LiveId" clId="{4D363BC6-BCFF-4FB6-A6DC-55360FE05017}" dt="2023-12-17T21:28:26.733" v="367" actId="14100"/>
        <pc:sldMkLst>
          <pc:docMk/>
          <pc:sldMk cId="2430120059" sldId="287"/>
        </pc:sldMkLst>
        <pc:spChg chg="mod">
          <ac:chgData name="OLGA LUBENCHENKO" userId="8e0cfb0085ad7151" providerId="LiveId" clId="{4D363BC6-BCFF-4FB6-A6DC-55360FE05017}" dt="2023-12-17T21:28:19.964" v="364" actId="113"/>
          <ac:spMkLst>
            <pc:docMk/>
            <pc:sldMk cId="2430120059" sldId="287"/>
            <ac:spMk id="2" creationId="{09C7CFE8-94D4-C0B6-279F-9CDA101BE72C}"/>
          </ac:spMkLst>
        </pc:spChg>
        <pc:picChg chg="add mod">
          <ac:chgData name="OLGA LUBENCHENKO" userId="8e0cfb0085ad7151" providerId="LiveId" clId="{4D363BC6-BCFF-4FB6-A6DC-55360FE05017}" dt="2023-12-17T21:28:26.733" v="367" actId="14100"/>
          <ac:picMkLst>
            <pc:docMk/>
            <pc:sldMk cId="2430120059" sldId="287"/>
            <ac:picMk id="3" creationId="{98C24E8C-7B5B-DA8B-734A-CFB7F314CFFF}"/>
          </ac:picMkLst>
        </pc:picChg>
      </pc:sldChg>
    </pc:docChg>
  </pc:docChgLst>
  <pc:docChgLst>
    <pc:chgData name="OLGA LUBENCHENKO" userId="8e0cfb0085ad7151" providerId="LiveId" clId="{619AB236-BEB8-4A84-9944-C095546B73B6}"/>
    <pc:docChg chg="modSld">
      <pc:chgData name="OLGA LUBENCHENKO" userId="8e0cfb0085ad7151" providerId="LiveId" clId="{619AB236-BEB8-4A84-9944-C095546B73B6}" dt="2024-07-18T10:33:39.342" v="2" actId="1076"/>
      <pc:docMkLst>
        <pc:docMk/>
      </pc:docMkLst>
      <pc:sldChg chg="modSp mod">
        <pc:chgData name="OLGA LUBENCHENKO" userId="8e0cfb0085ad7151" providerId="LiveId" clId="{619AB236-BEB8-4A84-9944-C095546B73B6}" dt="2024-07-18T10:33:39.342" v="2" actId="1076"/>
        <pc:sldMkLst>
          <pc:docMk/>
          <pc:sldMk cId="1200130075" sldId="256"/>
        </pc:sldMkLst>
        <pc:picChg chg="mod">
          <ac:chgData name="OLGA LUBENCHENKO" userId="8e0cfb0085ad7151" providerId="LiveId" clId="{619AB236-BEB8-4A84-9944-C095546B73B6}" dt="2024-07-18T10:33:39.342" v="2" actId="1076"/>
          <ac:picMkLst>
            <pc:docMk/>
            <pc:sldMk cId="1200130075" sldId="256"/>
            <ac:picMk id="7" creationId="{9D50C779-20A1-52B6-56EE-AF72F243B884}"/>
          </ac:picMkLst>
        </pc:picChg>
      </pc:sldChg>
      <pc:sldChg chg="modSp mod">
        <pc:chgData name="OLGA LUBENCHENKO" userId="8e0cfb0085ad7151" providerId="LiveId" clId="{619AB236-BEB8-4A84-9944-C095546B73B6}" dt="2024-07-18T09:34:12.434" v="0" actId="115"/>
        <pc:sldMkLst>
          <pc:docMk/>
          <pc:sldMk cId="753740724" sldId="259"/>
        </pc:sldMkLst>
        <pc:spChg chg="mod">
          <ac:chgData name="OLGA LUBENCHENKO" userId="8e0cfb0085ad7151" providerId="LiveId" clId="{619AB236-BEB8-4A84-9944-C095546B73B6}" dt="2024-07-18T09:34:12.434" v="0" actId="115"/>
          <ac:spMkLst>
            <pc:docMk/>
            <pc:sldMk cId="753740724" sldId="259"/>
            <ac:spMk id="3" creationId="{00000000-0000-0000-0000-000000000000}"/>
          </ac:spMkLst>
        </pc:spChg>
      </pc:sldChg>
      <pc:sldChg chg="modSp mod">
        <pc:chgData name="OLGA LUBENCHENKO" userId="8e0cfb0085ad7151" providerId="LiveId" clId="{619AB236-BEB8-4A84-9944-C095546B73B6}" dt="2024-07-18T09:35:50.089" v="1" actId="14100"/>
        <pc:sldMkLst>
          <pc:docMk/>
          <pc:sldMk cId="3394324745" sldId="265"/>
        </pc:sldMkLst>
        <pc:spChg chg="mod">
          <ac:chgData name="OLGA LUBENCHENKO" userId="8e0cfb0085ad7151" providerId="LiveId" clId="{619AB236-BEB8-4A84-9944-C095546B73B6}" dt="2024-07-18T09:35:50.089" v="1" actId="14100"/>
          <ac:spMkLst>
            <pc:docMk/>
            <pc:sldMk cId="3394324745" sldId="265"/>
            <ac:spMk id="4" creationId="{00000000-0000-0000-0000-000000000000}"/>
          </ac:spMkLst>
        </pc:spChg>
      </pc:sldChg>
    </pc:docChg>
  </pc:docChgLst>
  <pc:docChgLst>
    <pc:chgData name="OLGA LUBENCHENKO" userId="8e0cfb0085ad7151" providerId="LiveId" clId="{DD252E6D-EBE7-466E-9998-4C4FC3D044C5}"/>
    <pc:docChg chg="undo redo custSel addSld delSld modSld">
      <pc:chgData name="OLGA LUBENCHENKO" userId="8e0cfb0085ad7151" providerId="LiveId" clId="{DD252E6D-EBE7-466E-9998-4C4FC3D044C5}" dt="2024-07-15T13:12:01.720" v="254" actId="1076"/>
      <pc:docMkLst>
        <pc:docMk/>
      </pc:docMkLst>
      <pc:sldChg chg="modSp mod">
        <pc:chgData name="OLGA LUBENCHENKO" userId="8e0cfb0085ad7151" providerId="LiveId" clId="{DD252E6D-EBE7-466E-9998-4C4FC3D044C5}" dt="2024-07-15T13:05:59.338" v="250" actId="14100"/>
        <pc:sldMkLst>
          <pc:docMk/>
          <pc:sldMk cId="1200130075" sldId="256"/>
        </pc:sldMkLst>
        <pc:spChg chg="mod">
          <ac:chgData name="OLGA LUBENCHENKO" userId="8e0cfb0085ad7151" providerId="LiveId" clId="{DD252E6D-EBE7-466E-9998-4C4FC3D044C5}" dt="2024-07-15T13:05:51.076" v="248" actId="20577"/>
          <ac:spMkLst>
            <pc:docMk/>
            <pc:sldMk cId="1200130075" sldId="256"/>
            <ac:spMk id="3" creationId="{6CD831D0-AA86-2067-3DD2-BD34D12E0B9A}"/>
          </ac:spMkLst>
        </pc:spChg>
        <pc:picChg chg="mod">
          <ac:chgData name="OLGA LUBENCHENKO" userId="8e0cfb0085ad7151" providerId="LiveId" clId="{DD252E6D-EBE7-466E-9998-4C4FC3D044C5}" dt="2024-07-15T13:05:59.338" v="250" actId="14100"/>
          <ac:picMkLst>
            <pc:docMk/>
            <pc:sldMk cId="1200130075" sldId="256"/>
            <ac:picMk id="7" creationId="{9D50C779-20A1-52B6-56EE-AF72F243B884}"/>
          </ac:picMkLst>
        </pc:picChg>
      </pc:sldChg>
      <pc:sldChg chg="modSp mod">
        <pc:chgData name="OLGA LUBENCHENKO" userId="8e0cfb0085ad7151" providerId="LiveId" clId="{DD252E6D-EBE7-466E-9998-4C4FC3D044C5}" dt="2024-07-15T12:47:27.209" v="121" actId="115"/>
        <pc:sldMkLst>
          <pc:docMk/>
          <pc:sldMk cId="1669744329" sldId="257"/>
        </pc:sldMkLst>
        <pc:spChg chg="mod">
          <ac:chgData name="OLGA LUBENCHENKO" userId="8e0cfb0085ad7151" providerId="LiveId" clId="{DD252E6D-EBE7-466E-9998-4C4FC3D044C5}" dt="2024-07-15T12:47:27.209" v="121" actId="115"/>
          <ac:spMkLst>
            <pc:docMk/>
            <pc:sldMk cId="1669744329" sldId="257"/>
            <ac:spMk id="2" creationId="{00000000-0000-0000-0000-000000000000}"/>
          </ac:spMkLst>
        </pc:spChg>
      </pc:sldChg>
      <pc:sldChg chg="modSp mod">
        <pc:chgData name="OLGA LUBENCHENKO" userId="8e0cfb0085ad7151" providerId="LiveId" clId="{DD252E6D-EBE7-466E-9998-4C4FC3D044C5}" dt="2024-07-15T10:57:26.096" v="68" actId="207"/>
        <pc:sldMkLst>
          <pc:docMk/>
          <pc:sldMk cId="4169687699" sldId="260"/>
        </pc:sldMkLst>
        <pc:spChg chg="mod">
          <ac:chgData name="OLGA LUBENCHENKO" userId="8e0cfb0085ad7151" providerId="LiveId" clId="{DD252E6D-EBE7-466E-9998-4C4FC3D044C5}" dt="2024-07-15T10:57:26.096" v="68" actId="207"/>
          <ac:spMkLst>
            <pc:docMk/>
            <pc:sldMk cId="4169687699" sldId="260"/>
            <ac:spMk id="4" creationId="{00000000-0000-0000-0000-000000000000}"/>
          </ac:spMkLst>
        </pc:spChg>
        <pc:graphicFrameChg chg="modGraphic">
          <ac:chgData name="OLGA LUBENCHENKO" userId="8e0cfb0085ad7151" providerId="LiveId" clId="{DD252E6D-EBE7-466E-9998-4C4FC3D044C5}" dt="2024-07-15T10:44:24.248" v="7" actId="14734"/>
          <ac:graphicFrameMkLst>
            <pc:docMk/>
            <pc:sldMk cId="4169687699" sldId="260"/>
            <ac:graphicFrameMk id="5" creationId="{00000000-0000-0000-0000-000000000000}"/>
          </ac:graphicFrameMkLst>
        </pc:graphicFrameChg>
      </pc:sldChg>
      <pc:sldChg chg="modSp mod">
        <pc:chgData name="OLGA LUBENCHENKO" userId="8e0cfb0085ad7151" providerId="LiveId" clId="{DD252E6D-EBE7-466E-9998-4C4FC3D044C5}" dt="2024-07-15T10:45:13.312" v="11" actId="207"/>
        <pc:sldMkLst>
          <pc:docMk/>
          <pc:sldMk cId="736955527" sldId="261"/>
        </pc:sldMkLst>
        <pc:spChg chg="mod">
          <ac:chgData name="OLGA LUBENCHENKO" userId="8e0cfb0085ad7151" providerId="LiveId" clId="{DD252E6D-EBE7-466E-9998-4C4FC3D044C5}" dt="2024-07-15T10:45:13.312" v="11" actId="207"/>
          <ac:spMkLst>
            <pc:docMk/>
            <pc:sldMk cId="736955527" sldId="261"/>
            <ac:spMk id="2" creationId="{00000000-0000-0000-0000-000000000000}"/>
          </ac:spMkLst>
        </pc:spChg>
      </pc:sldChg>
      <pc:sldChg chg="modSp mod">
        <pc:chgData name="OLGA LUBENCHENKO" userId="8e0cfb0085ad7151" providerId="LiveId" clId="{DD252E6D-EBE7-466E-9998-4C4FC3D044C5}" dt="2024-07-15T10:46:23.102" v="18" actId="14734"/>
        <pc:sldMkLst>
          <pc:docMk/>
          <pc:sldMk cId="3966098512" sldId="262"/>
        </pc:sldMkLst>
        <pc:graphicFrameChg chg="modGraphic">
          <ac:chgData name="OLGA LUBENCHENKO" userId="8e0cfb0085ad7151" providerId="LiveId" clId="{DD252E6D-EBE7-466E-9998-4C4FC3D044C5}" dt="2024-07-15T10:46:23.102" v="18" actId="14734"/>
          <ac:graphicFrameMkLst>
            <pc:docMk/>
            <pc:sldMk cId="3966098512" sldId="262"/>
            <ac:graphicFrameMk id="4" creationId="{00000000-0000-0000-0000-000000000000}"/>
          </ac:graphicFrameMkLst>
        </pc:graphicFrameChg>
      </pc:sldChg>
      <pc:sldChg chg="modSp mod">
        <pc:chgData name="OLGA LUBENCHENKO" userId="8e0cfb0085ad7151" providerId="LiveId" clId="{DD252E6D-EBE7-466E-9998-4C4FC3D044C5}" dt="2024-07-15T13:11:50.389" v="252" actId="20577"/>
        <pc:sldMkLst>
          <pc:docMk/>
          <pc:sldMk cId="3444551894" sldId="264"/>
        </pc:sldMkLst>
        <pc:spChg chg="mod">
          <ac:chgData name="OLGA LUBENCHENKO" userId="8e0cfb0085ad7151" providerId="LiveId" clId="{DD252E6D-EBE7-466E-9998-4C4FC3D044C5}" dt="2024-07-15T13:11:50.389" v="252" actId="20577"/>
          <ac:spMkLst>
            <pc:docMk/>
            <pc:sldMk cId="3444551894" sldId="264"/>
            <ac:spMk id="2" creationId="{00000000-0000-0000-0000-000000000000}"/>
          </ac:spMkLst>
        </pc:spChg>
        <pc:spChg chg="mod">
          <ac:chgData name="OLGA LUBENCHENKO" userId="8e0cfb0085ad7151" providerId="LiveId" clId="{DD252E6D-EBE7-466E-9998-4C4FC3D044C5}" dt="2024-07-15T10:46:42.608" v="25" actId="20577"/>
          <ac:spMkLst>
            <pc:docMk/>
            <pc:sldMk cId="3444551894" sldId="264"/>
            <ac:spMk id="14" creationId="{00000000-0000-0000-0000-000000000000}"/>
          </ac:spMkLst>
        </pc:spChg>
      </pc:sldChg>
      <pc:sldChg chg="modSp mod">
        <pc:chgData name="OLGA LUBENCHENKO" userId="8e0cfb0085ad7151" providerId="LiveId" clId="{DD252E6D-EBE7-466E-9998-4C4FC3D044C5}" dt="2024-07-15T13:12:01.720" v="254" actId="1076"/>
        <pc:sldMkLst>
          <pc:docMk/>
          <pc:sldMk cId="3394324745" sldId="265"/>
        </pc:sldMkLst>
        <pc:spChg chg="mod">
          <ac:chgData name="OLGA LUBENCHENKO" userId="8e0cfb0085ad7151" providerId="LiveId" clId="{DD252E6D-EBE7-466E-9998-4C4FC3D044C5}" dt="2024-07-15T13:12:01.720" v="254" actId="1076"/>
          <ac:spMkLst>
            <pc:docMk/>
            <pc:sldMk cId="3394324745" sldId="265"/>
            <ac:spMk id="4" creationId="{00000000-0000-0000-0000-000000000000}"/>
          </ac:spMkLst>
        </pc:spChg>
      </pc:sldChg>
      <pc:sldChg chg="modSp mod">
        <pc:chgData name="OLGA LUBENCHENKO" userId="8e0cfb0085ad7151" providerId="LiveId" clId="{DD252E6D-EBE7-466E-9998-4C4FC3D044C5}" dt="2024-07-15T13:01:33.859" v="230" actId="14100"/>
        <pc:sldMkLst>
          <pc:docMk/>
          <pc:sldMk cId="2668535882" sldId="266"/>
        </pc:sldMkLst>
        <pc:spChg chg="mod">
          <ac:chgData name="OLGA LUBENCHENKO" userId="8e0cfb0085ad7151" providerId="LiveId" clId="{DD252E6D-EBE7-466E-9998-4C4FC3D044C5}" dt="2024-07-15T13:01:14.294" v="229" actId="20577"/>
          <ac:spMkLst>
            <pc:docMk/>
            <pc:sldMk cId="2668535882" sldId="266"/>
            <ac:spMk id="2" creationId="{00000000-0000-0000-0000-000000000000}"/>
          </ac:spMkLst>
        </pc:spChg>
        <pc:picChg chg="mod">
          <ac:chgData name="OLGA LUBENCHENKO" userId="8e0cfb0085ad7151" providerId="LiveId" clId="{DD252E6D-EBE7-466E-9998-4C4FC3D044C5}" dt="2024-07-15T13:01:33.859" v="230" actId="14100"/>
          <ac:picMkLst>
            <pc:docMk/>
            <pc:sldMk cId="2668535882" sldId="266"/>
            <ac:picMk id="3" creationId="{8DA6AB4B-9C07-4916-1218-C8E789301C89}"/>
          </ac:picMkLst>
        </pc:picChg>
      </pc:sldChg>
      <pc:sldChg chg="modSp mod">
        <pc:chgData name="OLGA LUBENCHENKO" userId="8e0cfb0085ad7151" providerId="LiveId" clId="{DD252E6D-EBE7-466E-9998-4C4FC3D044C5}" dt="2024-07-15T13:02:06.754" v="232" actId="255"/>
        <pc:sldMkLst>
          <pc:docMk/>
          <pc:sldMk cId="4106674602" sldId="269"/>
        </pc:sldMkLst>
        <pc:spChg chg="mod">
          <ac:chgData name="OLGA LUBENCHENKO" userId="8e0cfb0085ad7151" providerId="LiveId" clId="{DD252E6D-EBE7-466E-9998-4C4FC3D044C5}" dt="2024-07-15T13:02:06.754" v="232" actId="255"/>
          <ac:spMkLst>
            <pc:docMk/>
            <pc:sldMk cId="4106674602" sldId="269"/>
            <ac:spMk id="2" creationId="{00000000-0000-0000-0000-000000000000}"/>
          </ac:spMkLst>
        </pc:spChg>
      </pc:sldChg>
      <pc:sldChg chg="modSp mod">
        <pc:chgData name="OLGA LUBENCHENKO" userId="8e0cfb0085ad7151" providerId="LiveId" clId="{DD252E6D-EBE7-466E-9998-4C4FC3D044C5}" dt="2024-07-15T13:02:29.869" v="236" actId="115"/>
        <pc:sldMkLst>
          <pc:docMk/>
          <pc:sldMk cId="2913556344" sldId="270"/>
        </pc:sldMkLst>
        <pc:spChg chg="mod">
          <ac:chgData name="OLGA LUBENCHENKO" userId="8e0cfb0085ad7151" providerId="LiveId" clId="{DD252E6D-EBE7-466E-9998-4C4FC3D044C5}" dt="2024-07-15T13:02:29.869" v="236" actId="115"/>
          <ac:spMkLst>
            <pc:docMk/>
            <pc:sldMk cId="2913556344" sldId="270"/>
            <ac:spMk id="2" creationId="{00000000-0000-0000-0000-000000000000}"/>
          </ac:spMkLst>
        </pc:spChg>
      </pc:sldChg>
      <pc:sldChg chg="addSp delSp modSp mod">
        <pc:chgData name="OLGA LUBENCHENKO" userId="8e0cfb0085ad7151" providerId="LiveId" clId="{DD252E6D-EBE7-466E-9998-4C4FC3D044C5}" dt="2024-07-15T13:02:52.701" v="237" actId="207"/>
        <pc:sldMkLst>
          <pc:docMk/>
          <pc:sldMk cId="1292744479" sldId="271"/>
        </pc:sldMkLst>
        <pc:spChg chg="del mod">
          <ac:chgData name="OLGA LUBENCHENKO" userId="8e0cfb0085ad7151" providerId="LiveId" clId="{DD252E6D-EBE7-466E-9998-4C4FC3D044C5}" dt="2024-07-15T12:52:38.275" v="135"/>
          <ac:spMkLst>
            <pc:docMk/>
            <pc:sldMk cId="1292744479" sldId="271"/>
            <ac:spMk id="2" creationId="{00000000-0000-0000-0000-000000000000}"/>
          </ac:spMkLst>
        </pc:spChg>
        <pc:spChg chg="add mod">
          <ac:chgData name="OLGA LUBENCHENKO" userId="8e0cfb0085ad7151" providerId="LiveId" clId="{DD252E6D-EBE7-466E-9998-4C4FC3D044C5}" dt="2024-07-15T13:02:52.701" v="237" actId="207"/>
          <ac:spMkLst>
            <pc:docMk/>
            <pc:sldMk cId="1292744479" sldId="271"/>
            <ac:spMk id="5" creationId="{438B14E4-3F22-5CA3-F826-ECCD726C8624}"/>
          </ac:spMkLst>
        </pc:spChg>
      </pc:sldChg>
      <pc:sldChg chg="del">
        <pc:chgData name="OLGA LUBENCHENKO" userId="8e0cfb0085ad7151" providerId="LiveId" clId="{DD252E6D-EBE7-466E-9998-4C4FC3D044C5}" dt="2024-07-15T12:50:50.236" v="125" actId="2696"/>
        <pc:sldMkLst>
          <pc:docMk/>
          <pc:sldMk cId="4160705687" sldId="273"/>
        </pc:sldMkLst>
      </pc:sldChg>
      <pc:sldChg chg="delSp modSp del mod">
        <pc:chgData name="OLGA LUBENCHENKO" userId="8e0cfb0085ad7151" providerId="LiveId" clId="{DD252E6D-EBE7-466E-9998-4C4FC3D044C5}" dt="2024-07-15T13:03:50.572" v="242" actId="2696"/>
        <pc:sldMkLst>
          <pc:docMk/>
          <pc:sldMk cId="2634202360" sldId="274"/>
        </pc:sldMkLst>
        <pc:spChg chg="del mod">
          <ac:chgData name="OLGA LUBENCHENKO" userId="8e0cfb0085ad7151" providerId="LiveId" clId="{DD252E6D-EBE7-466E-9998-4C4FC3D044C5}" dt="2024-07-15T12:51:04.030" v="131"/>
          <ac:spMkLst>
            <pc:docMk/>
            <pc:sldMk cId="2634202360" sldId="274"/>
            <ac:spMk id="2" creationId="{00000000-0000-0000-0000-000000000000}"/>
          </ac:spMkLst>
        </pc:spChg>
      </pc:sldChg>
      <pc:sldChg chg="modSp mod">
        <pc:chgData name="OLGA LUBENCHENKO" userId="8e0cfb0085ad7151" providerId="LiveId" clId="{DD252E6D-EBE7-466E-9998-4C4FC3D044C5}" dt="2024-07-15T10:55:59.485" v="67" actId="2711"/>
        <pc:sldMkLst>
          <pc:docMk/>
          <pc:sldMk cId="2298611631" sldId="280"/>
        </pc:sldMkLst>
        <pc:spChg chg="mod">
          <ac:chgData name="OLGA LUBENCHENKO" userId="8e0cfb0085ad7151" providerId="LiveId" clId="{DD252E6D-EBE7-466E-9998-4C4FC3D044C5}" dt="2024-07-15T10:55:59.485" v="67" actId="2711"/>
          <ac:spMkLst>
            <pc:docMk/>
            <pc:sldMk cId="2298611631" sldId="280"/>
            <ac:spMk id="4" creationId="{00000000-0000-0000-0000-000000000000}"/>
          </ac:spMkLst>
        </pc:spChg>
      </pc:sldChg>
      <pc:sldChg chg="modSp mod">
        <pc:chgData name="OLGA LUBENCHENKO" userId="8e0cfb0085ad7151" providerId="LiveId" clId="{DD252E6D-EBE7-466E-9998-4C4FC3D044C5}" dt="2024-07-15T10:48:09.180" v="57" actId="1076"/>
        <pc:sldMkLst>
          <pc:docMk/>
          <pc:sldMk cId="2751586864" sldId="281"/>
        </pc:sldMkLst>
        <pc:spChg chg="mod">
          <ac:chgData name="OLGA LUBENCHENKO" userId="8e0cfb0085ad7151" providerId="LiveId" clId="{DD252E6D-EBE7-466E-9998-4C4FC3D044C5}" dt="2024-07-15T10:47:58.404" v="36" actId="313"/>
          <ac:spMkLst>
            <pc:docMk/>
            <pc:sldMk cId="2751586864" sldId="281"/>
            <ac:spMk id="2" creationId="{00000000-0000-0000-0000-000000000000}"/>
          </ac:spMkLst>
        </pc:spChg>
        <pc:spChg chg="mod">
          <ac:chgData name="OLGA LUBENCHENKO" userId="8e0cfb0085ad7151" providerId="LiveId" clId="{DD252E6D-EBE7-466E-9998-4C4FC3D044C5}" dt="2024-07-15T10:48:02.617" v="46" actId="20577"/>
          <ac:spMkLst>
            <pc:docMk/>
            <pc:sldMk cId="2751586864" sldId="281"/>
            <ac:spMk id="5" creationId="{00000000-0000-0000-0000-000000000000}"/>
          </ac:spMkLst>
        </pc:spChg>
        <pc:spChg chg="mod">
          <ac:chgData name="OLGA LUBENCHENKO" userId="8e0cfb0085ad7151" providerId="LiveId" clId="{DD252E6D-EBE7-466E-9998-4C4FC3D044C5}" dt="2024-07-15T10:48:08.143" v="56" actId="20577"/>
          <ac:spMkLst>
            <pc:docMk/>
            <pc:sldMk cId="2751586864" sldId="281"/>
            <ac:spMk id="7" creationId="{00000000-0000-0000-0000-000000000000}"/>
          </ac:spMkLst>
        </pc:spChg>
        <pc:picChg chg="mod">
          <ac:chgData name="OLGA LUBENCHENKO" userId="8e0cfb0085ad7151" providerId="LiveId" clId="{DD252E6D-EBE7-466E-9998-4C4FC3D044C5}" dt="2024-07-15T10:48:09.180" v="57" actId="1076"/>
          <ac:picMkLst>
            <pc:docMk/>
            <pc:sldMk cId="2751586864" sldId="281"/>
            <ac:picMk id="8" creationId="{00000000-0000-0000-0000-000000000000}"/>
          </ac:picMkLst>
        </pc:picChg>
      </pc:sldChg>
      <pc:sldChg chg="modSp mod">
        <pc:chgData name="OLGA LUBENCHENKO" userId="8e0cfb0085ad7151" providerId="LiveId" clId="{DD252E6D-EBE7-466E-9998-4C4FC3D044C5}" dt="2024-07-15T10:49:09.152" v="60" actId="2711"/>
        <pc:sldMkLst>
          <pc:docMk/>
          <pc:sldMk cId="783608980" sldId="282"/>
        </pc:sldMkLst>
        <pc:spChg chg="mod">
          <ac:chgData name="OLGA LUBENCHENKO" userId="8e0cfb0085ad7151" providerId="LiveId" clId="{DD252E6D-EBE7-466E-9998-4C4FC3D044C5}" dt="2024-07-15T10:49:09.152" v="60" actId="2711"/>
          <ac:spMkLst>
            <pc:docMk/>
            <pc:sldMk cId="783608980" sldId="282"/>
            <ac:spMk id="2" creationId="{00000000-0000-0000-0000-000000000000}"/>
          </ac:spMkLst>
        </pc:spChg>
      </pc:sldChg>
      <pc:sldChg chg="modSp mod">
        <pc:chgData name="OLGA LUBENCHENKO" userId="8e0cfb0085ad7151" providerId="LiveId" clId="{DD252E6D-EBE7-466E-9998-4C4FC3D044C5}" dt="2024-07-15T10:46:10.992" v="17" actId="122"/>
        <pc:sldMkLst>
          <pc:docMk/>
          <pc:sldMk cId="4288009919" sldId="283"/>
        </pc:sldMkLst>
        <pc:graphicFrameChg chg="mod modGraphic">
          <ac:chgData name="OLGA LUBENCHENKO" userId="8e0cfb0085ad7151" providerId="LiveId" clId="{DD252E6D-EBE7-466E-9998-4C4FC3D044C5}" dt="2024-07-15T10:46:10.992" v="17" actId="122"/>
          <ac:graphicFrameMkLst>
            <pc:docMk/>
            <pc:sldMk cId="4288009919" sldId="283"/>
            <ac:graphicFrameMk id="5" creationId="{00000000-0000-0000-0000-000000000000}"/>
          </ac:graphicFrameMkLst>
        </pc:graphicFrameChg>
      </pc:sldChg>
      <pc:sldChg chg="modSp mod">
        <pc:chgData name="OLGA LUBENCHENKO" userId="8e0cfb0085ad7151" providerId="LiveId" clId="{DD252E6D-EBE7-466E-9998-4C4FC3D044C5}" dt="2024-07-15T10:44:52.649" v="8" actId="113"/>
        <pc:sldMkLst>
          <pc:docMk/>
          <pc:sldMk cId="1425712539" sldId="284"/>
        </pc:sldMkLst>
        <pc:graphicFrameChg chg="modGraphic">
          <ac:chgData name="OLGA LUBENCHENKO" userId="8e0cfb0085ad7151" providerId="LiveId" clId="{DD252E6D-EBE7-466E-9998-4C4FC3D044C5}" dt="2024-07-15T10:44:52.649" v="8" actId="113"/>
          <ac:graphicFrameMkLst>
            <pc:docMk/>
            <pc:sldMk cId="1425712539" sldId="284"/>
            <ac:graphicFrameMk id="5" creationId="{00000000-0000-0000-0000-000000000000}"/>
          </ac:graphicFrameMkLst>
        </pc:graphicFrameChg>
      </pc:sldChg>
      <pc:sldChg chg="delSp modSp del mod">
        <pc:chgData name="OLGA LUBENCHENKO" userId="8e0cfb0085ad7151" providerId="LiveId" clId="{DD252E6D-EBE7-466E-9998-4C4FC3D044C5}" dt="2024-07-15T13:03:47.886" v="241" actId="2696"/>
        <pc:sldMkLst>
          <pc:docMk/>
          <pc:sldMk cId="2281587067" sldId="286"/>
        </pc:sldMkLst>
        <pc:spChg chg="del mod">
          <ac:chgData name="OLGA LUBENCHENKO" userId="8e0cfb0085ad7151" providerId="LiveId" clId="{DD252E6D-EBE7-466E-9998-4C4FC3D044C5}" dt="2024-07-15T12:50:59.041" v="128"/>
          <ac:spMkLst>
            <pc:docMk/>
            <pc:sldMk cId="2281587067" sldId="286"/>
            <ac:spMk id="2" creationId="{00000000-0000-0000-0000-000000000000}"/>
          </ac:spMkLst>
        </pc:spChg>
      </pc:sldChg>
      <pc:sldChg chg="modSp mod">
        <pc:chgData name="OLGA LUBENCHENKO" userId="8e0cfb0085ad7151" providerId="LiveId" clId="{DD252E6D-EBE7-466E-9998-4C4FC3D044C5}" dt="2024-07-15T10:48:59.433" v="59" actId="2711"/>
        <pc:sldMkLst>
          <pc:docMk/>
          <pc:sldMk cId="3219767351" sldId="289"/>
        </pc:sldMkLst>
        <pc:spChg chg="mod">
          <ac:chgData name="OLGA LUBENCHENKO" userId="8e0cfb0085ad7151" providerId="LiveId" clId="{DD252E6D-EBE7-466E-9998-4C4FC3D044C5}" dt="2024-07-15T10:48:59.433" v="59" actId="2711"/>
          <ac:spMkLst>
            <pc:docMk/>
            <pc:sldMk cId="3219767351" sldId="289"/>
            <ac:spMk id="2" creationId="{0450986B-19F3-D9CA-B20C-11411616B595}"/>
          </ac:spMkLst>
        </pc:spChg>
      </pc:sldChg>
      <pc:sldChg chg="modSp mod">
        <pc:chgData name="OLGA LUBENCHENKO" userId="8e0cfb0085ad7151" providerId="LiveId" clId="{DD252E6D-EBE7-466E-9998-4C4FC3D044C5}" dt="2024-07-15T13:04:09.050" v="244" actId="14100"/>
        <pc:sldMkLst>
          <pc:docMk/>
          <pc:sldMk cId="2074138407" sldId="290"/>
        </pc:sldMkLst>
        <pc:graphicFrameChg chg="modGraphic">
          <ac:chgData name="OLGA LUBENCHENKO" userId="8e0cfb0085ad7151" providerId="LiveId" clId="{DD252E6D-EBE7-466E-9998-4C4FC3D044C5}" dt="2024-07-15T13:04:03.370" v="243" actId="14100"/>
          <ac:graphicFrameMkLst>
            <pc:docMk/>
            <pc:sldMk cId="2074138407" sldId="290"/>
            <ac:graphicFrameMk id="3" creationId="{BB46BD12-F969-1E0E-4458-A4B5203A06B2}"/>
          </ac:graphicFrameMkLst>
        </pc:graphicFrameChg>
        <pc:picChg chg="mod">
          <ac:chgData name="OLGA LUBENCHENKO" userId="8e0cfb0085ad7151" providerId="LiveId" clId="{DD252E6D-EBE7-466E-9998-4C4FC3D044C5}" dt="2024-07-15T13:04:09.050" v="244" actId="14100"/>
          <ac:picMkLst>
            <pc:docMk/>
            <pc:sldMk cId="2074138407" sldId="290"/>
            <ac:picMk id="2" creationId="{9FEB65ED-34C4-CBA7-40AD-7549ED26FC88}"/>
          </ac:picMkLst>
        </pc:picChg>
      </pc:sldChg>
      <pc:sldChg chg="modSp mod">
        <pc:chgData name="OLGA LUBENCHENKO" userId="8e0cfb0085ad7151" providerId="LiveId" clId="{DD252E6D-EBE7-466E-9998-4C4FC3D044C5}" dt="2024-07-15T10:49:56.038" v="66" actId="255"/>
        <pc:sldMkLst>
          <pc:docMk/>
          <pc:sldMk cId="2190542517" sldId="291"/>
        </pc:sldMkLst>
        <pc:spChg chg="mod">
          <ac:chgData name="OLGA LUBENCHENKO" userId="8e0cfb0085ad7151" providerId="LiveId" clId="{DD252E6D-EBE7-466E-9998-4C4FC3D044C5}" dt="2024-07-15T10:49:56.038" v="66" actId="255"/>
          <ac:spMkLst>
            <pc:docMk/>
            <pc:sldMk cId="2190542517" sldId="291"/>
            <ac:spMk id="2" creationId="{B67323E5-C818-4882-88E0-C3F86F819CB7}"/>
          </ac:spMkLst>
        </pc:spChg>
      </pc:sldChg>
      <pc:sldChg chg="add">
        <pc:chgData name="OLGA LUBENCHENKO" userId="8e0cfb0085ad7151" providerId="LiveId" clId="{DD252E6D-EBE7-466E-9998-4C4FC3D044C5}" dt="2024-07-15T12:45:15.918" v="69" actId="2890"/>
        <pc:sldMkLst>
          <pc:docMk/>
          <pc:sldMk cId="1064673696" sldId="292"/>
        </pc:sldMkLst>
      </pc:sldChg>
      <pc:sldChg chg="addSp delSp modSp add mod">
        <pc:chgData name="OLGA LUBENCHENKO" userId="8e0cfb0085ad7151" providerId="LiveId" clId="{DD252E6D-EBE7-466E-9998-4C4FC3D044C5}" dt="2024-07-15T13:03:39.364" v="240" actId="114"/>
        <pc:sldMkLst>
          <pc:docMk/>
          <pc:sldMk cId="517088679" sldId="293"/>
        </pc:sldMkLst>
        <pc:spChg chg="add del mod">
          <ac:chgData name="OLGA LUBENCHENKO" userId="8e0cfb0085ad7151" providerId="LiveId" clId="{DD252E6D-EBE7-466E-9998-4C4FC3D044C5}" dt="2024-07-15T12:54:01.263" v="146" actId="47"/>
          <ac:spMkLst>
            <pc:docMk/>
            <pc:sldMk cId="517088679" sldId="293"/>
            <ac:spMk id="2" creationId="{00000000-0000-0000-0000-000000000000}"/>
          </ac:spMkLst>
        </pc:spChg>
        <pc:graphicFrameChg chg="add mod modGraphic">
          <ac:chgData name="OLGA LUBENCHENKO" userId="8e0cfb0085ad7151" providerId="LiveId" clId="{DD252E6D-EBE7-466E-9998-4C4FC3D044C5}" dt="2024-07-15T13:03:39.364" v="240" actId="114"/>
          <ac:graphicFrameMkLst>
            <pc:docMk/>
            <pc:sldMk cId="517088679" sldId="293"/>
            <ac:graphicFrameMk id="4" creationId="{4CCDEC4A-C286-9ADC-159E-BEFFEDF286B6}"/>
          </ac:graphicFrameMkLst>
        </pc:graphicFrameChg>
        <pc:picChg chg="mod">
          <ac:chgData name="OLGA LUBENCHENKO" userId="8e0cfb0085ad7151" providerId="LiveId" clId="{DD252E6D-EBE7-466E-9998-4C4FC3D044C5}" dt="2024-07-15T13:03:23.668" v="238" actId="1076"/>
          <ac:picMkLst>
            <pc:docMk/>
            <pc:sldMk cId="517088679" sldId="293"/>
            <ac:picMk id="3" creationId="{9FCAB024-3B6A-8199-3966-AA7D6EF98FFD}"/>
          </ac:picMkLst>
        </pc:picChg>
      </pc:sldChg>
      <pc:sldChg chg="add del">
        <pc:chgData name="OLGA LUBENCHENKO" userId="8e0cfb0085ad7151" providerId="LiveId" clId="{DD252E6D-EBE7-466E-9998-4C4FC3D044C5}" dt="2024-07-15T13:00:18.919" v="198" actId="2696"/>
        <pc:sldMkLst>
          <pc:docMk/>
          <pc:sldMk cId="2408147040" sldId="294"/>
        </pc:sldMkLst>
      </pc:sldChg>
      <pc:sldChg chg="new del">
        <pc:chgData name="OLGA LUBENCHENKO" userId="8e0cfb0085ad7151" providerId="LiveId" clId="{DD252E6D-EBE7-466E-9998-4C4FC3D044C5}" dt="2024-07-15T13:00:16.416" v="197" actId="2696"/>
        <pc:sldMkLst>
          <pc:docMk/>
          <pc:sldMk cId="23243655" sldId="295"/>
        </pc:sldMkLst>
      </pc:sldChg>
      <pc:sldChg chg="addSp delSp modSp add mod">
        <pc:chgData name="OLGA LUBENCHENKO" userId="8e0cfb0085ad7151" providerId="LiveId" clId="{DD252E6D-EBE7-466E-9998-4C4FC3D044C5}" dt="2024-07-15T13:00:48.506" v="214" actId="6549"/>
        <pc:sldMkLst>
          <pc:docMk/>
          <pc:sldMk cId="1243326727" sldId="296"/>
        </pc:sldMkLst>
        <pc:spChg chg="add mod">
          <ac:chgData name="OLGA LUBENCHENKO" userId="8e0cfb0085ad7151" providerId="LiveId" clId="{DD252E6D-EBE7-466E-9998-4C4FC3D044C5}" dt="2024-07-15T13:00:48.506" v="214" actId="6549"/>
          <ac:spMkLst>
            <pc:docMk/>
            <pc:sldMk cId="1243326727" sldId="296"/>
            <ac:spMk id="4" creationId="{1E516372-A574-FD75-217A-760BDC3D65F3}"/>
          </ac:spMkLst>
        </pc:spChg>
        <pc:spChg chg="del mod">
          <ac:chgData name="OLGA LUBENCHENKO" userId="8e0cfb0085ad7151" providerId="LiveId" clId="{DD252E6D-EBE7-466E-9998-4C4FC3D044C5}" dt="2024-07-15T12:55:11.245" v="161"/>
          <ac:spMkLst>
            <pc:docMk/>
            <pc:sldMk cId="1243326727" sldId="296"/>
            <ac:spMk id="5" creationId="{438B14E4-3F22-5CA3-F826-ECCD726C8624}"/>
          </ac:spMkLst>
        </pc:spChg>
        <pc:graphicFrameChg chg="add mod modGraphic">
          <ac:chgData name="OLGA LUBENCHENKO" userId="8e0cfb0085ad7151" providerId="LiveId" clId="{DD252E6D-EBE7-466E-9998-4C4FC3D044C5}" dt="2024-07-15T12:58:21.356" v="191" actId="14100"/>
          <ac:graphicFrameMkLst>
            <pc:docMk/>
            <pc:sldMk cId="1243326727" sldId="296"/>
            <ac:graphicFrameMk id="6" creationId="{C67190DB-BD81-5E9A-0D2E-1E2966F63DF8}"/>
          </ac:graphicFrameMkLst>
        </pc:graphicFrameChg>
        <pc:picChg chg="mod">
          <ac:chgData name="OLGA LUBENCHENKO" userId="8e0cfb0085ad7151" providerId="LiveId" clId="{DD252E6D-EBE7-466E-9998-4C4FC3D044C5}" dt="2024-07-15T12:58:15.284" v="190" actId="14100"/>
          <ac:picMkLst>
            <pc:docMk/>
            <pc:sldMk cId="1243326727" sldId="296"/>
            <ac:picMk id="3" creationId="{9FCAB024-3B6A-8199-3966-AA7D6EF98FFD}"/>
          </ac:picMkLst>
        </pc:picChg>
      </pc:sldChg>
    </pc:docChg>
  </pc:docChgLst>
  <pc:docChgLst>
    <pc:chgData name="OLGA LUBENCHENKO" userId="8e0cfb0085ad7151" providerId="LiveId" clId="{1A70394B-92A7-46D2-BB45-17DF9C5D36C6}"/>
    <pc:docChg chg="undo custSel addSld delSld modSld">
      <pc:chgData name="OLGA LUBENCHENKO" userId="8e0cfb0085ad7151" providerId="LiveId" clId="{1A70394B-92A7-46D2-BB45-17DF9C5D36C6}" dt="2024-07-15T10:37:22.130" v="573" actId="12"/>
      <pc:docMkLst>
        <pc:docMk/>
      </pc:docMkLst>
      <pc:sldChg chg="addSp delSp modSp mod">
        <pc:chgData name="OLGA LUBENCHENKO" userId="8e0cfb0085ad7151" providerId="LiveId" clId="{1A70394B-92A7-46D2-BB45-17DF9C5D36C6}" dt="2024-07-15T10:12:37.446" v="382" actId="1076"/>
        <pc:sldMkLst>
          <pc:docMk/>
          <pc:sldMk cId="1200130075" sldId="256"/>
        </pc:sldMkLst>
        <pc:spChg chg="add mod">
          <ac:chgData name="OLGA LUBENCHENKO" userId="8e0cfb0085ad7151" providerId="LiveId" clId="{1A70394B-92A7-46D2-BB45-17DF9C5D36C6}" dt="2024-07-15T09:10:45.233" v="26" actId="14100"/>
          <ac:spMkLst>
            <pc:docMk/>
            <pc:sldMk cId="1200130075" sldId="256"/>
            <ac:spMk id="3" creationId="{6CD831D0-AA86-2067-3DD2-BD34D12E0B9A}"/>
          </ac:spMkLst>
        </pc:spChg>
        <pc:spChg chg="del mod">
          <ac:chgData name="OLGA LUBENCHENKO" userId="8e0cfb0085ad7151" providerId="LiveId" clId="{1A70394B-92A7-46D2-BB45-17DF9C5D36C6}" dt="2024-07-15T09:09:12.440" v="3"/>
          <ac:spMkLst>
            <pc:docMk/>
            <pc:sldMk cId="1200130075" sldId="256"/>
            <ac:spMk id="4" creationId="{00000000-0000-0000-0000-000000000000}"/>
          </ac:spMkLst>
        </pc:spChg>
        <pc:picChg chg="add mod">
          <ac:chgData name="OLGA LUBENCHENKO" userId="8e0cfb0085ad7151" providerId="LiveId" clId="{1A70394B-92A7-46D2-BB45-17DF9C5D36C6}" dt="2024-07-15T10:12:37.446" v="382" actId="1076"/>
          <ac:picMkLst>
            <pc:docMk/>
            <pc:sldMk cId="1200130075" sldId="256"/>
            <ac:picMk id="7" creationId="{9D50C779-20A1-52B6-56EE-AF72F243B884}"/>
          </ac:picMkLst>
        </pc:picChg>
      </pc:sldChg>
      <pc:sldChg chg="addSp modSp mod">
        <pc:chgData name="OLGA LUBENCHENKO" userId="8e0cfb0085ad7151" providerId="LiveId" clId="{1A70394B-92A7-46D2-BB45-17DF9C5D36C6}" dt="2024-07-15T10:37:11.225" v="571" actId="6549"/>
        <pc:sldMkLst>
          <pc:docMk/>
          <pc:sldMk cId="1669744329" sldId="257"/>
        </pc:sldMkLst>
        <pc:spChg chg="mod">
          <ac:chgData name="OLGA LUBENCHENKO" userId="8e0cfb0085ad7151" providerId="LiveId" clId="{1A70394B-92A7-46D2-BB45-17DF9C5D36C6}" dt="2024-07-15T10:37:11.225" v="571" actId="6549"/>
          <ac:spMkLst>
            <pc:docMk/>
            <pc:sldMk cId="1669744329" sldId="257"/>
            <ac:spMk id="2" creationId="{00000000-0000-0000-0000-000000000000}"/>
          </ac:spMkLst>
        </pc:spChg>
        <pc:picChg chg="add mod">
          <ac:chgData name="OLGA LUBENCHENKO" userId="8e0cfb0085ad7151" providerId="LiveId" clId="{1A70394B-92A7-46D2-BB45-17DF9C5D36C6}" dt="2024-07-15T10:26:29.276" v="497" actId="1076"/>
          <ac:picMkLst>
            <pc:docMk/>
            <pc:sldMk cId="1669744329" sldId="257"/>
            <ac:picMk id="3" creationId="{60F43326-2E07-1E91-216F-3F92C9999E40}"/>
          </ac:picMkLst>
        </pc:picChg>
      </pc:sldChg>
      <pc:sldChg chg="addSp delSp modSp del mod">
        <pc:chgData name="OLGA LUBENCHENKO" userId="8e0cfb0085ad7151" providerId="LiveId" clId="{1A70394B-92A7-46D2-BB45-17DF9C5D36C6}" dt="2024-07-15T10:20:55.577" v="462" actId="2696"/>
        <pc:sldMkLst>
          <pc:docMk/>
          <pc:sldMk cId="2121639233" sldId="258"/>
        </pc:sldMkLst>
        <pc:spChg chg="mod">
          <ac:chgData name="OLGA LUBENCHENKO" userId="8e0cfb0085ad7151" providerId="LiveId" clId="{1A70394B-92A7-46D2-BB45-17DF9C5D36C6}" dt="2024-07-15T10:18:24.229" v="435" actId="21"/>
          <ac:spMkLst>
            <pc:docMk/>
            <pc:sldMk cId="2121639233" sldId="258"/>
            <ac:spMk id="4" creationId="{00000000-0000-0000-0000-000000000000}"/>
          </ac:spMkLst>
        </pc:spChg>
        <pc:spChg chg="add del mod">
          <ac:chgData name="OLGA LUBENCHENKO" userId="8e0cfb0085ad7151" providerId="LiveId" clId="{1A70394B-92A7-46D2-BB45-17DF9C5D36C6}" dt="2024-07-15T10:20:50.339" v="461" actId="1076"/>
          <ac:spMkLst>
            <pc:docMk/>
            <pc:sldMk cId="2121639233" sldId="258"/>
            <ac:spMk id="5" creationId="{05EF1181-A054-5572-8E7B-7C71D2DDA851}"/>
          </ac:spMkLst>
        </pc:spChg>
        <pc:graphicFrameChg chg="mod modGraphic">
          <ac:chgData name="OLGA LUBENCHENKO" userId="8e0cfb0085ad7151" providerId="LiveId" clId="{1A70394B-92A7-46D2-BB45-17DF9C5D36C6}" dt="2024-07-15T10:17:14.676" v="421" actId="14100"/>
          <ac:graphicFrameMkLst>
            <pc:docMk/>
            <pc:sldMk cId="2121639233" sldId="258"/>
            <ac:graphicFrameMk id="3" creationId="{00000000-0000-0000-0000-000000000000}"/>
          </ac:graphicFrameMkLst>
        </pc:graphicFrameChg>
      </pc:sldChg>
      <pc:sldChg chg="modSp mod">
        <pc:chgData name="OLGA LUBENCHENKO" userId="8e0cfb0085ad7151" providerId="LiveId" clId="{1A70394B-92A7-46D2-BB45-17DF9C5D36C6}" dt="2024-07-15T10:30:27.677" v="524" actId="20577"/>
        <pc:sldMkLst>
          <pc:docMk/>
          <pc:sldMk cId="736955527" sldId="261"/>
        </pc:sldMkLst>
        <pc:spChg chg="mod">
          <ac:chgData name="OLGA LUBENCHENKO" userId="8e0cfb0085ad7151" providerId="LiveId" clId="{1A70394B-92A7-46D2-BB45-17DF9C5D36C6}" dt="2024-07-15T10:30:27.677" v="524" actId="20577"/>
          <ac:spMkLst>
            <pc:docMk/>
            <pc:sldMk cId="736955527" sldId="261"/>
            <ac:spMk id="2" creationId="{00000000-0000-0000-0000-000000000000}"/>
          </ac:spMkLst>
        </pc:spChg>
      </pc:sldChg>
      <pc:sldChg chg="delSp modSp mod">
        <pc:chgData name="OLGA LUBENCHENKO" userId="8e0cfb0085ad7151" providerId="LiveId" clId="{1A70394B-92A7-46D2-BB45-17DF9C5D36C6}" dt="2024-07-15T10:31:17.559" v="533" actId="20577"/>
        <pc:sldMkLst>
          <pc:docMk/>
          <pc:sldMk cId="3444551894" sldId="264"/>
        </pc:sldMkLst>
        <pc:spChg chg="mod">
          <ac:chgData name="OLGA LUBENCHENKO" userId="8e0cfb0085ad7151" providerId="LiveId" clId="{1A70394B-92A7-46D2-BB45-17DF9C5D36C6}" dt="2024-07-15T10:31:17.559" v="533" actId="20577"/>
          <ac:spMkLst>
            <pc:docMk/>
            <pc:sldMk cId="3444551894" sldId="264"/>
            <ac:spMk id="14" creationId="{00000000-0000-0000-0000-000000000000}"/>
          </ac:spMkLst>
        </pc:spChg>
        <pc:picChg chg="del">
          <ac:chgData name="OLGA LUBENCHENKO" userId="8e0cfb0085ad7151" providerId="LiveId" clId="{1A70394B-92A7-46D2-BB45-17DF9C5D36C6}" dt="2024-07-15T10:31:00.258" v="528" actId="21"/>
          <ac:picMkLst>
            <pc:docMk/>
            <pc:sldMk cId="3444551894" sldId="264"/>
            <ac:picMk id="5121" creationId="{F915A737-A797-9AB1-3C5A-1959AFCD94A5}"/>
          </ac:picMkLst>
        </pc:picChg>
        <pc:picChg chg="del">
          <ac:chgData name="OLGA LUBENCHENKO" userId="8e0cfb0085ad7151" providerId="LiveId" clId="{1A70394B-92A7-46D2-BB45-17DF9C5D36C6}" dt="2024-07-15T10:30:55.389" v="526" actId="21"/>
          <ac:picMkLst>
            <pc:docMk/>
            <pc:sldMk cId="3444551894" sldId="264"/>
            <ac:picMk id="5123" creationId="{91EA4D25-A28D-69EE-CDED-07F99B9BC4D6}"/>
          </ac:picMkLst>
        </pc:picChg>
        <pc:picChg chg="del">
          <ac:chgData name="OLGA LUBENCHENKO" userId="8e0cfb0085ad7151" providerId="LiveId" clId="{1A70394B-92A7-46D2-BB45-17DF9C5D36C6}" dt="2024-07-15T10:30:57.781" v="527" actId="21"/>
          <ac:picMkLst>
            <pc:docMk/>
            <pc:sldMk cId="3444551894" sldId="264"/>
            <ac:picMk id="5124" creationId="{66BB72B2-B63E-CA78-E958-686B2D822A36}"/>
          </ac:picMkLst>
        </pc:picChg>
        <pc:picChg chg="del">
          <ac:chgData name="OLGA LUBENCHENKO" userId="8e0cfb0085ad7151" providerId="LiveId" clId="{1A70394B-92A7-46D2-BB45-17DF9C5D36C6}" dt="2024-07-15T10:30:52.864" v="525" actId="21"/>
          <ac:picMkLst>
            <pc:docMk/>
            <pc:sldMk cId="3444551894" sldId="264"/>
            <ac:picMk id="5125" creationId="{71AD463A-FC2F-F5C1-335F-ABF6505D2375}"/>
          </ac:picMkLst>
        </pc:picChg>
      </pc:sldChg>
      <pc:sldChg chg="addSp modSp mod">
        <pc:chgData name="OLGA LUBENCHENKO" userId="8e0cfb0085ad7151" providerId="LiveId" clId="{1A70394B-92A7-46D2-BB45-17DF9C5D36C6}" dt="2024-07-15T10:31:51.156" v="535" actId="1076"/>
        <pc:sldMkLst>
          <pc:docMk/>
          <pc:sldMk cId="3394324745" sldId="265"/>
        </pc:sldMkLst>
        <pc:picChg chg="add mod">
          <ac:chgData name="OLGA LUBENCHENKO" userId="8e0cfb0085ad7151" providerId="LiveId" clId="{1A70394B-92A7-46D2-BB45-17DF9C5D36C6}" dt="2024-07-15T10:31:51.156" v="535" actId="1076"/>
          <ac:picMkLst>
            <pc:docMk/>
            <pc:sldMk cId="3394324745" sldId="265"/>
            <ac:picMk id="2" creationId="{4BE052E0-EB5E-8788-2250-5F9A988B169E}"/>
          </ac:picMkLst>
        </pc:picChg>
      </pc:sldChg>
      <pc:sldChg chg="addSp modSp mod">
        <pc:chgData name="OLGA LUBENCHENKO" userId="8e0cfb0085ad7151" providerId="LiveId" clId="{1A70394B-92A7-46D2-BB45-17DF9C5D36C6}" dt="2024-07-15T10:32:29.520" v="544" actId="207"/>
        <pc:sldMkLst>
          <pc:docMk/>
          <pc:sldMk cId="2668535882" sldId="266"/>
        </pc:sldMkLst>
        <pc:spChg chg="mod">
          <ac:chgData name="OLGA LUBENCHENKO" userId="8e0cfb0085ad7151" providerId="LiveId" clId="{1A70394B-92A7-46D2-BB45-17DF9C5D36C6}" dt="2024-07-15T10:32:29.520" v="544" actId="207"/>
          <ac:spMkLst>
            <pc:docMk/>
            <pc:sldMk cId="2668535882" sldId="266"/>
            <ac:spMk id="2" creationId="{00000000-0000-0000-0000-000000000000}"/>
          </ac:spMkLst>
        </pc:spChg>
        <pc:picChg chg="add mod">
          <ac:chgData name="OLGA LUBENCHENKO" userId="8e0cfb0085ad7151" providerId="LiveId" clId="{1A70394B-92A7-46D2-BB45-17DF9C5D36C6}" dt="2024-07-15T10:32:22.626" v="542" actId="14100"/>
          <ac:picMkLst>
            <pc:docMk/>
            <pc:sldMk cId="2668535882" sldId="266"/>
            <ac:picMk id="3" creationId="{8DA6AB4B-9C07-4916-1218-C8E789301C89}"/>
          </ac:picMkLst>
        </pc:picChg>
      </pc:sldChg>
      <pc:sldChg chg="addSp modSp mod">
        <pc:chgData name="OLGA LUBENCHENKO" userId="8e0cfb0085ad7151" providerId="LiveId" clId="{1A70394B-92A7-46D2-BB45-17DF9C5D36C6}" dt="2024-07-15T10:34:27.699" v="556" actId="14100"/>
        <pc:sldMkLst>
          <pc:docMk/>
          <pc:sldMk cId="635177025" sldId="267"/>
        </pc:sldMkLst>
        <pc:spChg chg="mod">
          <ac:chgData name="OLGA LUBENCHENKO" userId="8e0cfb0085ad7151" providerId="LiveId" clId="{1A70394B-92A7-46D2-BB45-17DF9C5D36C6}" dt="2024-07-15T10:34:13.940" v="554" actId="14100"/>
          <ac:spMkLst>
            <pc:docMk/>
            <pc:sldMk cId="635177025" sldId="267"/>
            <ac:spMk id="2" creationId="{00000000-0000-0000-0000-000000000000}"/>
          </ac:spMkLst>
        </pc:spChg>
        <pc:spChg chg="mod">
          <ac:chgData name="OLGA LUBENCHENKO" userId="8e0cfb0085ad7151" providerId="LiveId" clId="{1A70394B-92A7-46D2-BB45-17DF9C5D36C6}" dt="2024-07-15T10:34:27.699" v="556" actId="14100"/>
          <ac:spMkLst>
            <pc:docMk/>
            <pc:sldMk cId="635177025" sldId="267"/>
            <ac:spMk id="4" creationId="{00000000-0000-0000-0000-000000000000}"/>
          </ac:spMkLst>
        </pc:spChg>
        <pc:picChg chg="mod">
          <ac:chgData name="OLGA LUBENCHENKO" userId="8e0cfb0085ad7151" providerId="LiveId" clId="{1A70394B-92A7-46D2-BB45-17DF9C5D36C6}" dt="2024-07-15T10:33:42.809" v="547" actId="1076"/>
          <ac:picMkLst>
            <pc:docMk/>
            <pc:sldMk cId="635177025" sldId="267"/>
            <ac:picMk id="3" creationId="{00000000-0000-0000-0000-000000000000}"/>
          </ac:picMkLst>
        </pc:picChg>
        <pc:picChg chg="mod">
          <ac:chgData name="OLGA LUBENCHENKO" userId="8e0cfb0085ad7151" providerId="LiveId" clId="{1A70394B-92A7-46D2-BB45-17DF9C5D36C6}" dt="2024-07-15T10:10:32.950" v="366" actId="1076"/>
          <ac:picMkLst>
            <pc:docMk/>
            <pc:sldMk cId="635177025" sldId="267"/>
            <ac:picMk id="5" creationId="{43BBB51A-6FD3-1954-CF1D-7A23E17540C1}"/>
          </ac:picMkLst>
        </pc:picChg>
        <pc:picChg chg="add">
          <ac:chgData name="OLGA LUBENCHENKO" userId="8e0cfb0085ad7151" providerId="LiveId" clId="{1A70394B-92A7-46D2-BB45-17DF9C5D36C6}" dt="2024-07-15T10:33:19.308" v="545"/>
          <ac:picMkLst>
            <pc:docMk/>
            <pc:sldMk cId="635177025" sldId="267"/>
            <ac:picMk id="6" creationId="{E52F1889-80E8-BA1E-38F1-D1DA1A53B7F3}"/>
          </ac:picMkLst>
        </pc:picChg>
      </pc:sldChg>
      <pc:sldChg chg="modSp mod">
        <pc:chgData name="OLGA LUBENCHENKO" userId="8e0cfb0085ad7151" providerId="LiveId" clId="{1A70394B-92A7-46D2-BB45-17DF9C5D36C6}" dt="2024-07-15T10:35:45.404" v="560" actId="113"/>
        <pc:sldMkLst>
          <pc:docMk/>
          <pc:sldMk cId="3416296366" sldId="268"/>
        </pc:sldMkLst>
        <pc:spChg chg="mod">
          <ac:chgData name="OLGA LUBENCHENKO" userId="8e0cfb0085ad7151" providerId="LiveId" clId="{1A70394B-92A7-46D2-BB45-17DF9C5D36C6}" dt="2024-07-15T10:35:45.404" v="560" actId="113"/>
          <ac:spMkLst>
            <pc:docMk/>
            <pc:sldMk cId="3416296366" sldId="268"/>
            <ac:spMk id="3" creationId="{00000000-0000-0000-0000-000000000000}"/>
          </ac:spMkLst>
        </pc:spChg>
        <pc:picChg chg="mod">
          <ac:chgData name="OLGA LUBENCHENKO" userId="8e0cfb0085ad7151" providerId="LiveId" clId="{1A70394B-92A7-46D2-BB45-17DF9C5D36C6}" dt="2024-07-15T10:10:59.278" v="371" actId="14100"/>
          <ac:picMkLst>
            <pc:docMk/>
            <pc:sldMk cId="3416296366" sldId="268"/>
            <ac:picMk id="2" creationId="{954D9DFE-0FFC-EA41-34CF-A61727C33847}"/>
          </ac:picMkLst>
        </pc:picChg>
      </pc:sldChg>
      <pc:sldChg chg="modSp mod">
        <pc:chgData name="OLGA LUBENCHENKO" userId="8e0cfb0085ad7151" providerId="LiveId" clId="{1A70394B-92A7-46D2-BB45-17DF9C5D36C6}" dt="2024-07-15T10:11:13.724" v="373" actId="14100"/>
        <pc:sldMkLst>
          <pc:docMk/>
          <pc:sldMk cId="2913556344" sldId="270"/>
        </pc:sldMkLst>
        <pc:picChg chg="mod">
          <ac:chgData name="OLGA LUBENCHENKO" userId="8e0cfb0085ad7151" providerId="LiveId" clId="{1A70394B-92A7-46D2-BB45-17DF9C5D36C6}" dt="2024-07-15T10:11:13.724" v="373" actId="14100"/>
          <ac:picMkLst>
            <pc:docMk/>
            <pc:sldMk cId="2913556344" sldId="270"/>
            <ac:picMk id="3" creationId="{76126F21-1DC9-F330-2EEE-4C519B61DBC5}"/>
          </ac:picMkLst>
        </pc:picChg>
      </pc:sldChg>
      <pc:sldChg chg="modSp mod">
        <pc:chgData name="OLGA LUBENCHENKO" userId="8e0cfb0085ad7151" providerId="LiveId" clId="{1A70394B-92A7-46D2-BB45-17DF9C5D36C6}" dt="2024-07-15T10:11:22.742" v="374" actId="14100"/>
        <pc:sldMkLst>
          <pc:docMk/>
          <pc:sldMk cId="1292744479" sldId="271"/>
        </pc:sldMkLst>
        <pc:picChg chg="mod">
          <ac:chgData name="OLGA LUBENCHENKO" userId="8e0cfb0085ad7151" providerId="LiveId" clId="{1A70394B-92A7-46D2-BB45-17DF9C5D36C6}" dt="2024-07-15T10:11:22.742" v="374" actId="14100"/>
          <ac:picMkLst>
            <pc:docMk/>
            <pc:sldMk cId="1292744479" sldId="271"/>
            <ac:picMk id="3" creationId="{9FCAB024-3B6A-8199-3966-AA7D6EF98FFD}"/>
          </ac:picMkLst>
        </pc:picChg>
      </pc:sldChg>
      <pc:sldChg chg="del">
        <pc:chgData name="OLGA LUBENCHENKO" userId="8e0cfb0085ad7151" providerId="LiveId" clId="{1A70394B-92A7-46D2-BB45-17DF9C5D36C6}" dt="2024-07-15T10:11:53.771" v="375" actId="2696"/>
        <pc:sldMkLst>
          <pc:docMk/>
          <pc:sldMk cId="3240419445" sldId="272"/>
        </pc:sldMkLst>
      </pc:sldChg>
      <pc:sldChg chg="del">
        <pc:chgData name="OLGA LUBENCHENKO" userId="8e0cfb0085ad7151" providerId="LiveId" clId="{1A70394B-92A7-46D2-BB45-17DF9C5D36C6}" dt="2024-07-15T10:12:09.515" v="376" actId="2696"/>
        <pc:sldMkLst>
          <pc:docMk/>
          <pc:sldMk cId="1429751297" sldId="275"/>
        </pc:sldMkLst>
      </pc:sldChg>
      <pc:sldChg chg="del">
        <pc:chgData name="OLGA LUBENCHENKO" userId="8e0cfb0085ad7151" providerId="LiveId" clId="{1A70394B-92A7-46D2-BB45-17DF9C5D36C6}" dt="2024-07-15T10:12:12.782" v="377" actId="2696"/>
        <pc:sldMkLst>
          <pc:docMk/>
          <pc:sldMk cId="2399380365" sldId="276"/>
        </pc:sldMkLst>
      </pc:sldChg>
      <pc:sldChg chg="del">
        <pc:chgData name="OLGA LUBENCHENKO" userId="8e0cfb0085ad7151" providerId="LiveId" clId="{1A70394B-92A7-46D2-BB45-17DF9C5D36C6}" dt="2024-07-15T10:12:14.989" v="378" actId="2696"/>
        <pc:sldMkLst>
          <pc:docMk/>
          <pc:sldMk cId="2455674229" sldId="277"/>
        </pc:sldMkLst>
      </pc:sldChg>
      <pc:sldChg chg="del">
        <pc:chgData name="OLGA LUBENCHENKO" userId="8e0cfb0085ad7151" providerId="LiveId" clId="{1A70394B-92A7-46D2-BB45-17DF9C5D36C6}" dt="2024-07-15T10:12:19.057" v="379" actId="2696"/>
        <pc:sldMkLst>
          <pc:docMk/>
          <pc:sldMk cId="1309318612" sldId="278"/>
        </pc:sldMkLst>
      </pc:sldChg>
      <pc:sldChg chg="addSp delSp modSp del mod">
        <pc:chgData name="OLGA LUBENCHENKO" userId="8e0cfb0085ad7151" providerId="LiveId" clId="{1A70394B-92A7-46D2-BB45-17DF9C5D36C6}" dt="2024-07-15T09:12:37.461" v="53" actId="2696"/>
        <pc:sldMkLst>
          <pc:docMk/>
          <pc:sldMk cId="3738465464" sldId="279"/>
        </pc:sldMkLst>
        <pc:spChg chg="add mod">
          <ac:chgData name="OLGA LUBENCHENKO" userId="8e0cfb0085ad7151" providerId="LiveId" clId="{1A70394B-92A7-46D2-BB45-17DF9C5D36C6}" dt="2024-07-15T09:11:47.323" v="47" actId="14100"/>
          <ac:spMkLst>
            <pc:docMk/>
            <pc:sldMk cId="3738465464" sldId="279"/>
            <ac:spMk id="5" creationId="{F1428F22-E223-E961-DF89-348686115C57}"/>
          </ac:spMkLst>
        </pc:spChg>
        <pc:spChg chg="del mod">
          <ac:chgData name="OLGA LUBENCHENKO" userId="8e0cfb0085ad7151" providerId="LiveId" clId="{1A70394B-92A7-46D2-BB45-17DF9C5D36C6}" dt="2024-07-15T09:10:20.900" v="19"/>
          <ac:spMkLst>
            <pc:docMk/>
            <pc:sldMk cId="3738465464" sldId="279"/>
            <ac:spMk id="9" creationId="{00000000-0000-0000-0000-000000000000}"/>
          </ac:spMkLst>
        </pc:spChg>
        <pc:picChg chg="add mod">
          <ac:chgData name="OLGA LUBENCHENKO" userId="8e0cfb0085ad7151" providerId="LiveId" clId="{1A70394B-92A7-46D2-BB45-17DF9C5D36C6}" dt="2024-07-15T09:11:33.571" v="43" actId="1076"/>
          <ac:picMkLst>
            <pc:docMk/>
            <pc:sldMk cId="3738465464" sldId="279"/>
            <ac:picMk id="2" creationId="{EFD3286A-1ABF-E2AF-A0E5-FFE88F37EA5A}"/>
          </ac:picMkLst>
        </pc:picChg>
        <pc:picChg chg="mod">
          <ac:chgData name="OLGA LUBENCHENKO" userId="8e0cfb0085ad7151" providerId="LiveId" clId="{1A70394B-92A7-46D2-BB45-17DF9C5D36C6}" dt="2024-07-15T09:12:17.473" v="48" actId="14100"/>
          <ac:picMkLst>
            <pc:docMk/>
            <pc:sldMk cId="3738465464" sldId="279"/>
            <ac:picMk id="4" creationId="{6A0B555F-3C56-EC60-7CFC-D239D2C4310D}"/>
          </ac:picMkLst>
        </pc:picChg>
      </pc:sldChg>
      <pc:sldChg chg="modSp mod">
        <pc:chgData name="OLGA LUBENCHENKO" userId="8e0cfb0085ad7151" providerId="LiveId" clId="{1A70394B-92A7-46D2-BB45-17DF9C5D36C6}" dt="2024-07-15T09:12:31.450" v="52" actId="1076"/>
        <pc:sldMkLst>
          <pc:docMk/>
          <pc:sldMk cId="2751586864" sldId="281"/>
        </pc:sldMkLst>
        <pc:spChg chg="mod">
          <ac:chgData name="OLGA LUBENCHENKO" userId="8e0cfb0085ad7151" providerId="LiveId" clId="{1A70394B-92A7-46D2-BB45-17DF9C5D36C6}" dt="2024-07-15T09:12:27.234" v="49" actId="6549"/>
          <ac:spMkLst>
            <pc:docMk/>
            <pc:sldMk cId="2751586864" sldId="281"/>
            <ac:spMk id="2" creationId="{00000000-0000-0000-0000-000000000000}"/>
          </ac:spMkLst>
        </pc:spChg>
        <pc:spChg chg="mod">
          <ac:chgData name="OLGA LUBENCHENKO" userId="8e0cfb0085ad7151" providerId="LiveId" clId="{1A70394B-92A7-46D2-BB45-17DF9C5D36C6}" dt="2024-07-15T09:12:29.049" v="50" actId="6549"/>
          <ac:spMkLst>
            <pc:docMk/>
            <pc:sldMk cId="2751586864" sldId="281"/>
            <ac:spMk id="5" creationId="{00000000-0000-0000-0000-000000000000}"/>
          </ac:spMkLst>
        </pc:spChg>
        <pc:spChg chg="mod">
          <ac:chgData name="OLGA LUBENCHENKO" userId="8e0cfb0085ad7151" providerId="LiveId" clId="{1A70394B-92A7-46D2-BB45-17DF9C5D36C6}" dt="2024-07-15T09:12:30.786" v="51" actId="6549"/>
          <ac:spMkLst>
            <pc:docMk/>
            <pc:sldMk cId="2751586864" sldId="281"/>
            <ac:spMk id="7" creationId="{00000000-0000-0000-0000-000000000000}"/>
          </ac:spMkLst>
        </pc:spChg>
        <pc:picChg chg="mod">
          <ac:chgData name="OLGA LUBENCHENKO" userId="8e0cfb0085ad7151" providerId="LiveId" clId="{1A70394B-92A7-46D2-BB45-17DF9C5D36C6}" dt="2024-07-15T09:12:31.450" v="52" actId="1076"/>
          <ac:picMkLst>
            <pc:docMk/>
            <pc:sldMk cId="2751586864" sldId="281"/>
            <ac:picMk id="6" creationId="{00000000-0000-0000-0000-000000000000}"/>
          </ac:picMkLst>
        </pc:picChg>
      </pc:sldChg>
      <pc:sldChg chg="addSp modSp mod">
        <pc:chgData name="OLGA LUBENCHENKO" userId="8e0cfb0085ad7151" providerId="LiveId" clId="{1A70394B-92A7-46D2-BB45-17DF9C5D36C6}" dt="2024-07-15T10:37:22.130" v="573" actId="12"/>
        <pc:sldMkLst>
          <pc:docMk/>
          <pc:sldMk cId="783608980" sldId="282"/>
        </pc:sldMkLst>
        <pc:spChg chg="mod">
          <ac:chgData name="OLGA LUBENCHENKO" userId="8e0cfb0085ad7151" providerId="LiveId" clId="{1A70394B-92A7-46D2-BB45-17DF9C5D36C6}" dt="2024-07-15T10:37:22.130" v="573" actId="12"/>
          <ac:spMkLst>
            <pc:docMk/>
            <pc:sldMk cId="783608980" sldId="282"/>
            <ac:spMk id="2" creationId="{00000000-0000-0000-0000-000000000000}"/>
          </ac:spMkLst>
        </pc:spChg>
        <pc:picChg chg="add mod">
          <ac:chgData name="OLGA LUBENCHENKO" userId="8e0cfb0085ad7151" providerId="LiveId" clId="{1A70394B-92A7-46D2-BB45-17DF9C5D36C6}" dt="2024-07-15T10:27:09.908" v="509" actId="1076"/>
          <ac:picMkLst>
            <pc:docMk/>
            <pc:sldMk cId="783608980" sldId="282"/>
            <ac:picMk id="3" creationId="{EBB6E2BB-301F-A865-BC9C-3C1F1F8B519D}"/>
          </ac:picMkLst>
        </pc:picChg>
      </pc:sldChg>
      <pc:sldChg chg="addSp delSp modSp mod">
        <pc:chgData name="OLGA LUBENCHENKO" userId="8e0cfb0085ad7151" providerId="LiveId" clId="{1A70394B-92A7-46D2-BB45-17DF9C5D36C6}" dt="2024-07-15T10:10:43.598" v="369" actId="14100"/>
        <pc:sldMkLst>
          <pc:docMk/>
          <pc:sldMk cId="2633368550" sldId="288"/>
        </pc:sldMkLst>
        <pc:spChg chg="mod">
          <ac:chgData name="OLGA LUBENCHENKO" userId="8e0cfb0085ad7151" providerId="LiveId" clId="{1A70394B-92A7-46D2-BB45-17DF9C5D36C6}" dt="2024-07-15T10:06:14.572" v="337" actId="6549"/>
          <ac:spMkLst>
            <pc:docMk/>
            <pc:sldMk cId="2633368550" sldId="288"/>
            <ac:spMk id="4" creationId="{DE7F6858-3E88-C465-72D3-E53C92CD06C8}"/>
          </ac:spMkLst>
        </pc:spChg>
        <pc:graphicFrameChg chg="add mod modGraphic">
          <ac:chgData name="OLGA LUBENCHENKO" userId="8e0cfb0085ad7151" providerId="LiveId" clId="{1A70394B-92A7-46D2-BB45-17DF9C5D36C6}" dt="2024-07-15T10:08:20.558" v="351" actId="790"/>
          <ac:graphicFrameMkLst>
            <pc:docMk/>
            <pc:sldMk cId="2633368550" sldId="288"/>
            <ac:graphicFrameMk id="3" creationId="{BB46BD12-F969-1E0E-4458-A4B5203A06B2}"/>
          </ac:graphicFrameMkLst>
        </pc:graphicFrameChg>
        <pc:graphicFrameChg chg="add del">
          <ac:chgData name="OLGA LUBENCHENKO" userId="8e0cfb0085ad7151" providerId="LiveId" clId="{1A70394B-92A7-46D2-BB45-17DF9C5D36C6}" dt="2024-07-15T10:01:05.757" v="297" actId="3680"/>
          <ac:graphicFrameMkLst>
            <pc:docMk/>
            <pc:sldMk cId="2633368550" sldId="288"/>
            <ac:graphicFrameMk id="5" creationId="{3563B0B7-1780-D113-2950-1DBFDCF518FA}"/>
          </ac:graphicFrameMkLst>
        </pc:graphicFrameChg>
        <pc:graphicFrameChg chg="add mod modGraphic">
          <ac:chgData name="OLGA LUBENCHENKO" userId="8e0cfb0085ad7151" providerId="LiveId" clId="{1A70394B-92A7-46D2-BB45-17DF9C5D36C6}" dt="2024-07-15T10:08:28.648" v="352" actId="790"/>
          <ac:graphicFrameMkLst>
            <pc:docMk/>
            <pc:sldMk cId="2633368550" sldId="288"/>
            <ac:graphicFrameMk id="6" creationId="{33B601F2-0738-44EE-1100-AE1600FCA029}"/>
          </ac:graphicFrameMkLst>
        </pc:graphicFrameChg>
        <pc:picChg chg="mod">
          <ac:chgData name="OLGA LUBENCHENKO" userId="8e0cfb0085ad7151" providerId="LiveId" clId="{1A70394B-92A7-46D2-BB45-17DF9C5D36C6}" dt="2024-07-15T10:10:43.598" v="369" actId="14100"/>
          <ac:picMkLst>
            <pc:docMk/>
            <pc:sldMk cId="2633368550" sldId="288"/>
            <ac:picMk id="2" creationId="{9FEB65ED-34C4-CBA7-40AD-7549ED26FC88}"/>
          </ac:picMkLst>
        </pc:picChg>
      </pc:sldChg>
      <pc:sldChg chg="addSp modSp new mod">
        <pc:chgData name="OLGA LUBENCHENKO" userId="8e0cfb0085ad7151" providerId="LiveId" clId="{1A70394B-92A7-46D2-BB45-17DF9C5D36C6}" dt="2024-07-15T10:27:03.283" v="507" actId="14100"/>
        <pc:sldMkLst>
          <pc:docMk/>
          <pc:sldMk cId="3219767351" sldId="289"/>
        </pc:sldMkLst>
        <pc:spChg chg="mod">
          <ac:chgData name="OLGA LUBENCHENKO" userId="8e0cfb0085ad7151" providerId="LiveId" clId="{1A70394B-92A7-46D2-BB45-17DF9C5D36C6}" dt="2024-07-15T10:26:51.604" v="503" actId="14100"/>
          <ac:spMkLst>
            <pc:docMk/>
            <pc:sldMk cId="3219767351" sldId="289"/>
            <ac:spMk id="2" creationId="{0450986B-19F3-D9CA-B20C-11411616B595}"/>
          </ac:spMkLst>
        </pc:spChg>
        <pc:picChg chg="add mod">
          <ac:chgData name="OLGA LUBENCHENKO" userId="8e0cfb0085ad7151" providerId="LiveId" clId="{1A70394B-92A7-46D2-BB45-17DF9C5D36C6}" dt="2024-07-15T10:27:03.283" v="507" actId="14100"/>
          <ac:picMkLst>
            <pc:docMk/>
            <pc:sldMk cId="3219767351" sldId="289"/>
            <ac:picMk id="3" creationId="{071BFC22-96DA-218D-5923-2945D373299F}"/>
          </ac:picMkLst>
        </pc:picChg>
      </pc:sldChg>
      <pc:sldChg chg="delSp modSp add mod">
        <pc:chgData name="OLGA LUBENCHENKO" userId="8e0cfb0085ad7151" providerId="LiveId" clId="{1A70394B-92A7-46D2-BB45-17DF9C5D36C6}" dt="2024-07-15T10:10:38.542" v="368" actId="14100"/>
        <pc:sldMkLst>
          <pc:docMk/>
          <pc:sldMk cId="2074138407" sldId="290"/>
        </pc:sldMkLst>
        <pc:spChg chg="mod">
          <ac:chgData name="OLGA LUBENCHENKO" userId="8e0cfb0085ad7151" providerId="LiveId" clId="{1A70394B-92A7-46D2-BB45-17DF9C5D36C6}" dt="2024-07-15T10:06:00.695" v="334" actId="21"/>
          <ac:spMkLst>
            <pc:docMk/>
            <pc:sldMk cId="2074138407" sldId="290"/>
            <ac:spMk id="4" creationId="{DE7F6858-3E88-C465-72D3-E53C92CD06C8}"/>
          </ac:spMkLst>
        </pc:spChg>
        <pc:graphicFrameChg chg="mod modGraphic">
          <ac:chgData name="OLGA LUBENCHENKO" userId="8e0cfb0085ad7151" providerId="LiveId" clId="{1A70394B-92A7-46D2-BB45-17DF9C5D36C6}" dt="2024-07-15T10:09:01.695" v="360" actId="20577"/>
          <ac:graphicFrameMkLst>
            <pc:docMk/>
            <pc:sldMk cId="2074138407" sldId="290"/>
            <ac:graphicFrameMk id="3" creationId="{BB46BD12-F969-1E0E-4458-A4B5203A06B2}"/>
          </ac:graphicFrameMkLst>
        </pc:graphicFrameChg>
        <pc:graphicFrameChg chg="del mod modGraphic">
          <ac:chgData name="OLGA LUBENCHENKO" userId="8e0cfb0085ad7151" providerId="LiveId" clId="{1A70394B-92A7-46D2-BB45-17DF9C5D36C6}" dt="2024-07-15T10:06:07.734" v="336" actId="21"/>
          <ac:graphicFrameMkLst>
            <pc:docMk/>
            <pc:sldMk cId="2074138407" sldId="290"/>
            <ac:graphicFrameMk id="6" creationId="{33B601F2-0738-44EE-1100-AE1600FCA029}"/>
          </ac:graphicFrameMkLst>
        </pc:graphicFrameChg>
        <pc:picChg chg="mod">
          <ac:chgData name="OLGA LUBENCHENKO" userId="8e0cfb0085ad7151" providerId="LiveId" clId="{1A70394B-92A7-46D2-BB45-17DF9C5D36C6}" dt="2024-07-15T10:10:38.542" v="368" actId="14100"/>
          <ac:picMkLst>
            <pc:docMk/>
            <pc:sldMk cId="2074138407" sldId="290"/>
            <ac:picMk id="2" creationId="{9FEB65ED-34C4-CBA7-40AD-7549ED26FC88}"/>
          </ac:picMkLst>
        </pc:picChg>
      </pc:sldChg>
      <pc:sldChg chg="addSp delSp modSp new mod">
        <pc:chgData name="OLGA LUBENCHENKO" userId="8e0cfb0085ad7151" providerId="LiveId" clId="{1A70394B-92A7-46D2-BB45-17DF9C5D36C6}" dt="2024-07-15T10:27:34.914" v="516" actId="14100"/>
        <pc:sldMkLst>
          <pc:docMk/>
          <pc:sldMk cId="2190542517" sldId="291"/>
        </pc:sldMkLst>
        <pc:spChg chg="mod">
          <ac:chgData name="OLGA LUBENCHENKO" userId="8e0cfb0085ad7151" providerId="LiveId" clId="{1A70394B-92A7-46D2-BB45-17DF9C5D36C6}" dt="2024-07-15T10:27:34.914" v="516" actId="14100"/>
          <ac:spMkLst>
            <pc:docMk/>
            <pc:sldMk cId="2190542517" sldId="291"/>
            <ac:spMk id="2" creationId="{B67323E5-C818-4882-88E0-C3F86F819CB7}"/>
          </ac:spMkLst>
        </pc:spChg>
        <pc:picChg chg="add del mod">
          <ac:chgData name="OLGA LUBENCHENKO" userId="8e0cfb0085ad7151" providerId="LiveId" clId="{1A70394B-92A7-46D2-BB45-17DF9C5D36C6}" dt="2024-07-15T10:23:12.582" v="475" actId="478"/>
          <ac:picMkLst>
            <pc:docMk/>
            <pc:sldMk cId="2190542517" sldId="291"/>
            <ac:picMk id="4" creationId="{748893CE-3712-2E7C-B85A-CC76ED144D91}"/>
          </ac:picMkLst>
        </pc:picChg>
        <pc:picChg chg="add del mod">
          <ac:chgData name="OLGA LUBENCHENKO" userId="8e0cfb0085ad7151" providerId="LiveId" clId="{1A70394B-92A7-46D2-BB45-17DF9C5D36C6}" dt="2024-07-15T10:23:13.620" v="476" actId="478"/>
          <ac:picMkLst>
            <pc:docMk/>
            <pc:sldMk cId="2190542517" sldId="291"/>
            <ac:picMk id="5" creationId="{3E6A779E-1D79-F347-8D70-E74ABC7F6F1C}"/>
          </ac:picMkLst>
        </pc:picChg>
        <pc:picChg chg="add del mod">
          <ac:chgData name="OLGA LUBENCHENKO" userId="8e0cfb0085ad7151" providerId="LiveId" clId="{1A70394B-92A7-46D2-BB45-17DF9C5D36C6}" dt="2024-07-15T10:23:14.621" v="477" actId="478"/>
          <ac:picMkLst>
            <pc:docMk/>
            <pc:sldMk cId="2190542517" sldId="291"/>
            <ac:picMk id="6" creationId="{240AFD01-84E7-A638-F91B-D94BD733EE64}"/>
          </ac:picMkLst>
        </pc:picChg>
        <pc:picChg chg="add mod">
          <ac:chgData name="OLGA LUBENCHENKO" userId="8e0cfb0085ad7151" providerId="LiveId" clId="{1A70394B-92A7-46D2-BB45-17DF9C5D36C6}" dt="2024-07-15T10:27:31.802" v="515" actId="14100"/>
          <ac:picMkLst>
            <pc:docMk/>
            <pc:sldMk cId="2190542517" sldId="291"/>
            <ac:picMk id="7" creationId="{FE35BC32-8BC4-F11D-86A5-BE74E88FB4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33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78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403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203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08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83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4980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491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1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61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589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18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943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18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90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17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4948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fac.org/news-events/2023-06/ifac-applauds-release-issb-s-first-two-sustainabilit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818" y="1216088"/>
            <a:ext cx="7575868" cy="1371664"/>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6324727" y="1216088"/>
            <a:ext cx="786130" cy="1036320"/>
          </a:xfrm>
          <a:prstGeom prst="rect">
            <a:avLst/>
          </a:prstGeom>
          <a:noFill/>
          <a:ln>
            <a:noFill/>
          </a:ln>
        </p:spPr>
      </p:pic>
      <p:sp>
        <p:nvSpPr>
          <p:cNvPr id="3" name="TextBox 2">
            <a:extLst>
              <a:ext uri="{FF2B5EF4-FFF2-40B4-BE49-F238E27FC236}">
                <a16:creationId xmlns:a16="http://schemas.microsoft.com/office/drawing/2014/main" id="{6CD831D0-AA86-2067-3DD2-BD34D12E0B9A}"/>
              </a:ext>
            </a:extLst>
          </p:cNvPr>
          <p:cNvSpPr txBox="1"/>
          <p:nvPr/>
        </p:nvSpPr>
        <p:spPr>
          <a:xfrm>
            <a:off x="2006314" y="2587752"/>
            <a:ext cx="8574600" cy="1077218"/>
          </a:xfrm>
          <a:prstGeom prst="rect">
            <a:avLst/>
          </a:prstGeom>
          <a:noFill/>
        </p:spPr>
        <p:txBody>
          <a:bodyPr wrap="square">
            <a:spAutoFit/>
          </a:bodyPr>
          <a:lstStyle/>
          <a:p>
            <a:pPr algn="ctr"/>
            <a:endParaRPr lang="ru-RU" sz="3200" b="1" dirty="0">
              <a:solidFill>
                <a:srgbClr val="0070C0"/>
              </a:solidFill>
            </a:endParaRPr>
          </a:p>
          <a:p>
            <a:pPr algn="ctr"/>
            <a:r>
              <a:rPr lang="ru-RU" sz="3200" b="1" dirty="0">
                <a:solidFill>
                  <a:srgbClr val="0070C0"/>
                </a:solidFill>
              </a:rPr>
              <a:t>Аудит </a:t>
            </a:r>
            <a:r>
              <a:rPr lang="uk-UA" sz="3200" b="1" dirty="0">
                <a:solidFill>
                  <a:srgbClr val="0070C0"/>
                </a:solidFill>
              </a:rPr>
              <a:t>нефінансової</a:t>
            </a:r>
            <a:r>
              <a:rPr lang="ru-RU" sz="3200" b="1" dirty="0">
                <a:solidFill>
                  <a:srgbClr val="0070C0"/>
                </a:solidFill>
              </a:rPr>
              <a:t> звітності </a:t>
            </a:r>
            <a:endParaRPr lang="en-US" sz="3200" b="1" dirty="0">
              <a:solidFill>
                <a:srgbClr val="0070C0"/>
              </a:solidFill>
            </a:endParaRPr>
          </a:p>
        </p:txBody>
      </p:sp>
      <p:pic>
        <p:nvPicPr>
          <p:cNvPr id="7" name="Рисунок 6">
            <a:extLst>
              <a:ext uri="{FF2B5EF4-FFF2-40B4-BE49-F238E27FC236}">
                <a16:creationId xmlns:a16="http://schemas.microsoft.com/office/drawing/2014/main" id="{9D50C779-20A1-52B6-56EE-AF72F243B884}"/>
              </a:ext>
            </a:extLst>
          </p:cNvPr>
          <p:cNvPicPr>
            <a:picLocks noChangeAspect="1"/>
          </p:cNvPicPr>
          <p:nvPr/>
        </p:nvPicPr>
        <p:blipFill>
          <a:blip r:embed="rId4"/>
          <a:stretch>
            <a:fillRect/>
          </a:stretch>
        </p:blipFill>
        <p:spPr>
          <a:xfrm>
            <a:off x="558409" y="4865953"/>
            <a:ext cx="11532636" cy="1264260"/>
          </a:xfrm>
          <a:prstGeom prst="rect">
            <a:avLst/>
          </a:prstGeom>
        </p:spPr>
      </p:pic>
    </p:spTree>
    <p:extLst>
      <p:ext uri="{BB962C8B-B14F-4D97-AF65-F5344CB8AC3E}">
        <p14:creationId xmlns:p14="http://schemas.microsoft.com/office/powerpoint/2010/main" val="120013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8024" y="0"/>
            <a:ext cx="6924167" cy="1294072"/>
          </a:xfrm>
          <a:prstGeom prst="rect">
            <a:avLst/>
          </a:prstGeom>
        </p:spPr>
        <p:txBody>
          <a:bodyPr wrap="square">
            <a:spAutoFit/>
          </a:bodyPr>
          <a:lstStyle/>
          <a:p>
            <a:pPr indent="450215" algn="ctr">
              <a:lnSpc>
                <a:spcPct val="150000"/>
              </a:lnSpc>
              <a:spcAft>
                <a:spcPts val="800"/>
              </a:spcAft>
            </a:pPr>
            <a:r>
              <a:rPr lang="uk-UA" b="1" kern="100" dirty="0">
                <a:solidFill>
                  <a:srgbClr val="0070C0"/>
                </a:solidFill>
                <a:latin typeface="Arial" panose="020B0604020202020204" pitchFamily="34" charset="0"/>
                <a:ea typeface="Calibri" panose="020F0502020204030204" pitchFamily="34" charset="0"/>
                <a:cs typeface="Arial" panose="020B0604020202020204" pitchFamily="34" charset="0"/>
              </a:rPr>
              <a:t>Що таке сталий розвиток? Що таке корпоративна звітність? </a:t>
            </a:r>
            <a:br>
              <a:rPr lang="uk-UA" kern="100" dirty="0">
                <a:solidFill>
                  <a:srgbClr val="0070C0"/>
                </a:solidFill>
                <a:latin typeface="Calibri" panose="020F0502020204030204" pitchFamily="34" charset="0"/>
                <a:ea typeface="Calibri" panose="020F0502020204030204" pitchFamily="34" charset="0"/>
                <a:cs typeface="Arial" panose="020B0604020202020204" pitchFamily="34" charset="0"/>
              </a:rPr>
            </a:br>
            <a:r>
              <a:rPr lang="uk-UA" b="1" kern="100" dirty="0">
                <a:latin typeface="Arial" panose="020B0604020202020204" pitchFamily="34" charset="0"/>
                <a:ea typeface="Calibri" panose="020F0502020204030204" pitchFamily="34" charset="0"/>
                <a:cs typeface="Arial" panose="020B0604020202020204" pitchFamily="34" charset="0"/>
              </a:rPr>
              <a:t>Таблиця 1­ – Дефініції </a:t>
            </a:r>
            <a:endParaRPr lang="uk-UA" kern="1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07946661"/>
              </p:ext>
            </p:extLst>
          </p:nvPr>
        </p:nvGraphicFramePr>
        <p:xfrm>
          <a:off x="553673" y="1784342"/>
          <a:ext cx="11114071" cy="3618167"/>
        </p:xfrm>
        <a:graphic>
          <a:graphicData uri="http://schemas.openxmlformats.org/drawingml/2006/table">
            <a:tbl>
              <a:tblPr firstRow="1" firstCol="1" bandRow="1"/>
              <a:tblGrid>
                <a:gridCol w="1806972">
                  <a:extLst>
                    <a:ext uri="{9D8B030D-6E8A-4147-A177-3AD203B41FA5}">
                      <a16:colId xmlns:a16="http://schemas.microsoft.com/office/drawing/2014/main" val="2368288041"/>
                    </a:ext>
                  </a:extLst>
                </a:gridCol>
                <a:gridCol w="9307099">
                  <a:extLst>
                    <a:ext uri="{9D8B030D-6E8A-4147-A177-3AD203B41FA5}">
                      <a16:colId xmlns:a16="http://schemas.microsoft.com/office/drawing/2014/main" val="1847414756"/>
                    </a:ext>
                  </a:extLst>
                </a:gridCol>
              </a:tblGrid>
              <a:tr h="3363985">
                <a:tc>
                  <a:txBody>
                    <a:bodyPr/>
                    <a:lstStyle/>
                    <a:p>
                      <a:pPr indent="450215" algn="ctr">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Сталий розвиток (стійкий) </a:t>
                      </a:r>
                      <a:endParaRPr lang="uk-UA"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30681" marR="30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Сталий розвиток</a:t>
                      </a:r>
                      <a:r>
                        <a:rPr lang="uk-UA" sz="1600" kern="0" dirty="0">
                          <a:effectLst/>
                          <a:latin typeface="Arial" panose="020B0604020202020204" pitchFamily="34" charset="0"/>
                          <a:ea typeface="Calibri" panose="020F0502020204030204" pitchFamily="34" charset="0"/>
                          <a:cs typeface="Arial" panose="020B0604020202020204" pitchFamily="34" charset="0"/>
                        </a:rPr>
                        <a:t>  –  на макрорівні, на рівні країн,  це спосіб організації суспільства з метою досягнення цілей  </a:t>
                      </a:r>
                      <a:r>
                        <a:rPr lang="uk-UA" sz="1600" b="1" kern="0" dirty="0">
                          <a:effectLst/>
                          <a:latin typeface="Arial" panose="020B0604020202020204" pitchFamily="34" charset="0"/>
                          <a:ea typeface="Calibri" panose="020F0502020204030204" pitchFamily="34" charset="0"/>
                          <a:cs typeface="Arial" panose="020B0604020202020204" pitchFamily="34" charset="0"/>
                        </a:rPr>
                        <a:t>щодо сталого розвитку визначених ООН: </a:t>
                      </a:r>
                      <a:endParaRPr lang="uk-UA" sz="1600" b="1"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Ціль1.Подолання бідності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2. Подолання голоду, розвиток сільського господарства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3. Міцне здоров’я і благополуччя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4. Якісна освіта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5. Гендерна рівність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6. Чиста вода та належні санітарні умови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[Глобальний договір ООН  </a:t>
                      </a:r>
                      <a:r>
                        <a:rPr lang="ru-RU" sz="1600" kern="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Give</a:t>
                      </a:r>
                      <a:r>
                        <a:rPr lang="ru-RU"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a </a:t>
                      </a:r>
                      <a:r>
                        <a:rPr lang="ru-RU" sz="1600" kern="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Job</a:t>
                      </a:r>
                      <a:r>
                        <a:rPr lang="ru-RU"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ru-RU" sz="1600" kern="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for</a:t>
                      </a:r>
                      <a:r>
                        <a:rPr lang="ru-RU"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UA</a:t>
                      </a:r>
                      <a:r>
                        <a:rPr lang="uk-UA"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URL: https://globalcompact.org.ua/projects/give-a-job-for-ua/(дата звернення: 06.12.2023)]</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30681" marR="30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983207"/>
                  </a:ext>
                </a:extLst>
              </a:tr>
            </a:tbl>
          </a:graphicData>
        </a:graphic>
      </p:graphicFrame>
      <p:pic>
        <p:nvPicPr>
          <p:cNvPr id="2" name="Рисунок 1">
            <a:extLst>
              <a:ext uri="{FF2B5EF4-FFF2-40B4-BE49-F238E27FC236}">
                <a16:creationId xmlns:a16="http://schemas.microsoft.com/office/drawing/2014/main" id="{9946F3C4-69FA-0E5D-B02F-0D0EDA1CD372}"/>
              </a:ext>
            </a:extLst>
          </p:cNvPr>
          <p:cNvPicPr>
            <a:picLocks noChangeAspect="1"/>
          </p:cNvPicPr>
          <p:nvPr/>
        </p:nvPicPr>
        <p:blipFill>
          <a:blip r:embed="rId2"/>
          <a:stretch>
            <a:fillRect/>
          </a:stretch>
        </p:blipFill>
        <p:spPr>
          <a:xfrm>
            <a:off x="7466202" y="5826259"/>
            <a:ext cx="4412096" cy="792549"/>
          </a:xfrm>
          <a:prstGeom prst="rect">
            <a:avLst/>
          </a:prstGeom>
        </p:spPr>
      </p:pic>
    </p:spTree>
    <p:extLst>
      <p:ext uri="{BB962C8B-B14F-4D97-AF65-F5344CB8AC3E}">
        <p14:creationId xmlns:p14="http://schemas.microsoft.com/office/powerpoint/2010/main" val="416968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61020" y="0"/>
            <a:ext cx="7741171" cy="878574"/>
          </a:xfrm>
          <a:prstGeom prst="rect">
            <a:avLst/>
          </a:prstGeom>
        </p:spPr>
        <p:txBody>
          <a:bodyPr wrap="square">
            <a:spAutoFit/>
          </a:bodyPr>
          <a:lstStyle/>
          <a:p>
            <a:pPr indent="450215" algn="ctr">
              <a:lnSpc>
                <a:spcPct val="150000"/>
              </a:lnSpc>
              <a:spcAft>
                <a:spcPts val="800"/>
              </a:spcAft>
            </a:pPr>
            <a:r>
              <a:rPr lang="uk-UA" b="1" kern="100" dirty="0">
                <a:solidFill>
                  <a:srgbClr val="FF0000"/>
                </a:solidFill>
                <a:latin typeface="Arial" panose="020B0604020202020204" pitchFamily="34" charset="0"/>
                <a:ea typeface="Calibri" panose="020F0502020204030204" pitchFamily="34" charset="0"/>
                <a:cs typeface="Arial" panose="020B0604020202020204" pitchFamily="34" charset="0"/>
              </a:rPr>
              <a:t>Що таке сталий розвиток? Що таке корпоративна звітність? </a:t>
            </a:r>
            <a:br>
              <a:rPr lang="uk-UA" kern="100" dirty="0">
                <a:latin typeface="Calibri" panose="020F0502020204030204" pitchFamily="34" charset="0"/>
                <a:ea typeface="Calibri" panose="020F0502020204030204" pitchFamily="34" charset="0"/>
                <a:cs typeface="Arial" panose="020B0604020202020204" pitchFamily="34" charset="0"/>
              </a:rPr>
            </a:br>
            <a:r>
              <a:rPr lang="uk-UA" b="1" kern="100" dirty="0">
                <a:latin typeface="Arial" panose="020B0604020202020204" pitchFamily="34" charset="0"/>
                <a:ea typeface="Calibri" panose="020F0502020204030204" pitchFamily="34" charset="0"/>
                <a:cs typeface="Arial" panose="020B0604020202020204" pitchFamily="34" charset="0"/>
              </a:rPr>
              <a:t>Таблиця 1­ – Дефініції </a:t>
            </a:r>
            <a:endParaRPr lang="uk-UA" kern="1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7828263"/>
              </p:ext>
            </p:extLst>
          </p:nvPr>
        </p:nvGraphicFramePr>
        <p:xfrm>
          <a:off x="453006" y="1127309"/>
          <a:ext cx="11214738" cy="5446967"/>
        </p:xfrm>
        <a:graphic>
          <a:graphicData uri="http://schemas.openxmlformats.org/drawingml/2006/table">
            <a:tbl>
              <a:tblPr firstRow="1" firstCol="1" bandRow="1"/>
              <a:tblGrid>
                <a:gridCol w="1568741">
                  <a:extLst>
                    <a:ext uri="{9D8B030D-6E8A-4147-A177-3AD203B41FA5}">
                      <a16:colId xmlns:a16="http://schemas.microsoft.com/office/drawing/2014/main" val="2368288041"/>
                    </a:ext>
                  </a:extLst>
                </a:gridCol>
                <a:gridCol w="9645997">
                  <a:extLst>
                    <a:ext uri="{9D8B030D-6E8A-4147-A177-3AD203B41FA5}">
                      <a16:colId xmlns:a16="http://schemas.microsoft.com/office/drawing/2014/main" val="1847414756"/>
                    </a:ext>
                  </a:extLst>
                </a:gridCol>
              </a:tblGrid>
              <a:tr h="5131370">
                <a:tc>
                  <a:txBody>
                    <a:bodyPr/>
                    <a:lstStyle/>
                    <a:p>
                      <a:pPr indent="450215" algn="ctr">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Сталий (стійкий)  розвиток</a:t>
                      </a:r>
                      <a:endParaRPr lang="uk-UA"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30681" marR="30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7. Доступна та чиста енергія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8. Гідна праця та економічне зростання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9. Промисловість, інновації та інфраструктура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10. Скорочення нерівності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11. Сталий розвиток міст і громад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12. Відповідальне споживання та виробництво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13. Пом’якшення наслідків зміни клімату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14. Збереження морських ресурсів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15. Захист та відновлення екосистем суші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16. Мир, справедливість та сильні інститути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Ціль 17. Партнерство заради сталого розвитку </a:t>
                      </a:r>
                      <a:r>
                        <a:rPr lang="uk-UA"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[Глобальний договір ООН  </a:t>
                      </a:r>
                      <a:r>
                        <a:rPr lang="ru-RU" sz="1600" kern="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Give</a:t>
                      </a:r>
                      <a:r>
                        <a:rPr lang="ru-RU"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a </a:t>
                      </a:r>
                      <a:r>
                        <a:rPr lang="ru-RU" sz="1600" kern="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Job</a:t>
                      </a:r>
                      <a:r>
                        <a:rPr lang="ru-RU"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ru-RU" sz="1600" kern="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for</a:t>
                      </a:r>
                      <a:r>
                        <a:rPr lang="ru-RU"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UA</a:t>
                      </a:r>
                      <a:r>
                        <a:rPr lang="uk-UA" sz="1600" kern="0" dirty="0">
                          <a:solidFill>
                            <a:srgbClr val="00B0F0"/>
                          </a:solidFill>
                          <a:effectLst/>
                          <a:latin typeface="Arial" panose="020B0604020202020204" pitchFamily="34" charset="0"/>
                          <a:ea typeface="Calibri" panose="020F0502020204030204" pitchFamily="34" charset="0"/>
                          <a:cs typeface="Arial" panose="020B0604020202020204" pitchFamily="34" charset="0"/>
                        </a:rPr>
                        <a:t>  URL: https://globalcompact.org.ua/projects/give-a-job-for-ua/(дата звернення: 06.12.2023)]</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Сталий розвиток на мікрорівні</a:t>
                      </a:r>
                      <a:r>
                        <a:rPr lang="uk-UA" sz="1600" kern="0" dirty="0">
                          <a:effectLst/>
                          <a:latin typeface="Arial" panose="020B0604020202020204" pitchFamily="34" charset="0"/>
                          <a:ea typeface="Calibri" panose="020F0502020204030204" pitchFamily="34" charset="0"/>
                          <a:cs typeface="Arial" panose="020B0604020202020204" pitchFamily="34" charset="0"/>
                        </a:rPr>
                        <a:t> ­ – це діяльності суб’єкта господарювання на стратегічному, операційному, комунікаційному напрямі   (співпраці із стейкхолдерами, звітувань),  націлена  на перспективу,  яка базується на екологічності, соціальній справедливості та інноваціях</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30681" marR="30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983207"/>
                  </a:ext>
                </a:extLst>
              </a:tr>
            </a:tbl>
          </a:graphicData>
        </a:graphic>
      </p:graphicFrame>
      <p:pic>
        <p:nvPicPr>
          <p:cNvPr id="2" name="Рисунок 1">
            <a:extLst>
              <a:ext uri="{FF2B5EF4-FFF2-40B4-BE49-F238E27FC236}">
                <a16:creationId xmlns:a16="http://schemas.microsoft.com/office/drawing/2014/main" id="{5A50D3F4-F561-3E34-A02D-5DF78717CAAF}"/>
              </a:ext>
            </a:extLst>
          </p:cNvPr>
          <p:cNvPicPr>
            <a:picLocks noChangeAspect="1"/>
          </p:cNvPicPr>
          <p:nvPr/>
        </p:nvPicPr>
        <p:blipFill>
          <a:blip r:embed="rId2"/>
          <a:stretch>
            <a:fillRect/>
          </a:stretch>
        </p:blipFill>
        <p:spPr>
          <a:xfrm>
            <a:off x="7927597" y="1220702"/>
            <a:ext cx="3573710" cy="792549"/>
          </a:xfrm>
          <a:prstGeom prst="rect">
            <a:avLst/>
          </a:prstGeom>
        </p:spPr>
      </p:pic>
    </p:spTree>
    <p:extLst>
      <p:ext uri="{BB962C8B-B14F-4D97-AF65-F5344CB8AC3E}">
        <p14:creationId xmlns:p14="http://schemas.microsoft.com/office/powerpoint/2010/main" val="428800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8024" y="0"/>
            <a:ext cx="6924167" cy="1813958"/>
          </a:xfrm>
          <a:prstGeom prst="rect">
            <a:avLst/>
          </a:prstGeom>
        </p:spPr>
        <p:txBody>
          <a:bodyPr wrap="square">
            <a:spAutoFit/>
          </a:bodyPr>
          <a:lstStyle/>
          <a:p>
            <a:pPr indent="450215" algn="ctr">
              <a:lnSpc>
                <a:spcPct val="150000"/>
              </a:lnSpc>
              <a:spcAft>
                <a:spcPts val="800"/>
              </a:spcAft>
            </a:pPr>
            <a:r>
              <a:rPr lang="uk-UA" b="1" kern="100" dirty="0">
                <a:solidFill>
                  <a:srgbClr val="FF0000"/>
                </a:solidFill>
                <a:latin typeface="Arial" panose="020B0604020202020204" pitchFamily="34" charset="0"/>
                <a:ea typeface="Calibri" panose="020F0502020204030204" pitchFamily="34" charset="0"/>
                <a:cs typeface="Arial" panose="020B0604020202020204" pitchFamily="34" charset="0"/>
              </a:rPr>
              <a:t>Що таке сталий розвиток? Що таке корпоративна звітність? </a:t>
            </a:r>
            <a:br>
              <a:rPr lang="uk-UA" kern="100" dirty="0">
                <a:latin typeface="Calibri" panose="020F0502020204030204" pitchFamily="34" charset="0"/>
                <a:ea typeface="Calibri" panose="020F0502020204030204" pitchFamily="34" charset="0"/>
                <a:cs typeface="Arial" panose="020B0604020202020204" pitchFamily="34" charset="0"/>
              </a:rPr>
            </a:br>
            <a:r>
              <a:rPr lang="uk-UA" b="1" kern="100" dirty="0">
                <a:latin typeface="Arial" panose="020B0604020202020204" pitchFamily="34" charset="0"/>
                <a:ea typeface="Calibri" panose="020F0502020204030204" pitchFamily="34" charset="0"/>
                <a:cs typeface="Arial" panose="020B0604020202020204" pitchFamily="34" charset="0"/>
              </a:rPr>
              <a:t>Таблиця 1­ – Дефініції </a:t>
            </a:r>
          </a:p>
          <a:p>
            <a:pPr indent="450215" algn="ctr">
              <a:lnSpc>
                <a:spcPct val="150000"/>
              </a:lnSpc>
              <a:spcAft>
                <a:spcPts val="800"/>
              </a:spcAft>
            </a:pPr>
            <a:endParaRPr lang="uk-UA" kern="1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64978410"/>
              </p:ext>
            </p:extLst>
          </p:nvPr>
        </p:nvGraphicFramePr>
        <p:xfrm>
          <a:off x="755009" y="1693742"/>
          <a:ext cx="10912735" cy="1519241"/>
        </p:xfrm>
        <a:graphic>
          <a:graphicData uri="http://schemas.openxmlformats.org/drawingml/2006/table">
            <a:tbl>
              <a:tblPr firstRow="1" firstCol="1" bandRow="1"/>
              <a:tblGrid>
                <a:gridCol w="2092880">
                  <a:extLst>
                    <a:ext uri="{9D8B030D-6E8A-4147-A177-3AD203B41FA5}">
                      <a16:colId xmlns:a16="http://schemas.microsoft.com/office/drawing/2014/main" val="2368288041"/>
                    </a:ext>
                  </a:extLst>
                </a:gridCol>
                <a:gridCol w="8819855">
                  <a:extLst>
                    <a:ext uri="{9D8B030D-6E8A-4147-A177-3AD203B41FA5}">
                      <a16:colId xmlns:a16="http://schemas.microsoft.com/office/drawing/2014/main" val="1847414756"/>
                    </a:ext>
                  </a:extLst>
                </a:gridCol>
              </a:tblGrid>
              <a:tr h="1519241">
                <a:tc>
                  <a:txBody>
                    <a:bodyPr/>
                    <a:lstStyle/>
                    <a:p>
                      <a:pPr indent="450215">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Корпоративна звітність</a:t>
                      </a:r>
                      <a:endParaRPr lang="uk-UA"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30681" marR="30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Звітність що подається суб’єктами господарювання на підставі  вимог Директиви про корпоративну  звітність  в галузі стійкого розвитку (</a:t>
                      </a:r>
                      <a:r>
                        <a:rPr lang="uk-UA" sz="1600" kern="0" dirty="0" err="1">
                          <a:effectLst/>
                          <a:latin typeface="Arial" panose="020B0604020202020204" pitchFamily="34" charset="0"/>
                          <a:ea typeface="Calibri" panose="020F0502020204030204" pitchFamily="34" charset="0"/>
                          <a:cs typeface="Arial" panose="020B0604020202020204" pitchFamily="34" charset="0"/>
                        </a:rPr>
                        <a:t>Corporate</a:t>
                      </a:r>
                      <a:r>
                        <a:rPr lang="uk-UA" sz="1600" kern="0" dirty="0">
                          <a:effectLst/>
                          <a:latin typeface="Arial" panose="020B0604020202020204" pitchFamily="34" charset="0"/>
                          <a:ea typeface="Calibri" panose="020F0502020204030204" pitchFamily="34" charset="0"/>
                          <a:cs typeface="Arial" panose="020B0604020202020204" pitchFamily="34" charset="0"/>
                        </a:rPr>
                        <a:t> </a:t>
                      </a:r>
                      <a:r>
                        <a:rPr lang="uk-UA" sz="1600" kern="0" dirty="0" err="1">
                          <a:effectLst/>
                          <a:latin typeface="Arial" panose="020B0604020202020204" pitchFamily="34" charset="0"/>
                          <a:ea typeface="Calibri" panose="020F0502020204030204" pitchFamily="34" charset="0"/>
                          <a:cs typeface="Arial" panose="020B0604020202020204" pitchFamily="34" charset="0"/>
                        </a:rPr>
                        <a:t>Sustainability</a:t>
                      </a:r>
                      <a:r>
                        <a:rPr lang="uk-UA" sz="1600" kern="0" dirty="0">
                          <a:effectLst/>
                          <a:latin typeface="Arial" panose="020B0604020202020204" pitchFamily="34" charset="0"/>
                          <a:ea typeface="Calibri" panose="020F0502020204030204" pitchFamily="34" charset="0"/>
                          <a:cs typeface="Arial" panose="020B0604020202020204" pitchFamily="34" charset="0"/>
                        </a:rPr>
                        <a:t> </a:t>
                      </a:r>
                      <a:r>
                        <a:rPr lang="uk-UA" sz="1600" kern="0" dirty="0" err="1">
                          <a:effectLst/>
                          <a:latin typeface="Arial" panose="020B0604020202020204" pitchFamily="34" charset="0"/>
                          <a:ea typeface="Calibri" panose="020F0502020204030204" pitchFamily="34" charset="0"/>
                          <a:cs typeface="Arial" panose="020B0604020202020204" pitchFamily="34" charset="0"/>
                        </a:rPr>
                        <a:t>Reporting</a:t>
                      </a:r>
                      <a:r>
                        <a:rPr lang="uk-UA" sz="1600" kern="0" dirty="0">
                          <a:effectLst/>
                          <a:latin typeface="Arial" panose="020B0604020202020204" pitchFamily="34" charset="0"/>
                          <a:ea typeface="Calibri" panose="020F0502020204030204" pitchFamily="34" charset="0"/>
                          <a:cs typeface="Arial" panose="020B0604020202020204" pitchFamily="34" charset="0"/>
                        </a:rPr>
                        <a:t> </a:t>
                      </a:r>
                      <a:r>
                        <a:rPr lang="uk-UA" sz="1600" kern="0" dirty="0" err="1">
                          <a:effectLst/>
                          <a:latin typeface="Arial" panose="020B0604020202020204" pitchFamily="34" charset="0"/>
                          <a:ea typeface="Calibri" panose="020F0502020204030204" pitchFamily="34" charset="0"/>
                          <a:cs typeface="Arial" panose="020B0604020202020204" pitchFamily="34" charset="0"/>
                        </a:rPr>
                        <a:t>Directive</a:t>
                      </a:r>
                      <a:r>
                        <a:rPr lang="uk-UA" sz="1600" kern="0" dirty="0">
                          <a:effectLst/>
                          <a:latin typeface="Arial" panose="020B0604020202020204" pitchFamily="34" charset="0"/>
                          <a:ea typeface="Calibri" panose="020F0502020204030204" pitchFamily="34" charset="0"/>
                          <a:cs typeface="Arial" panose="020B0604020202020204" pitchFamily="34" charset="0"/>
                        </a:rPr>
                        <a:t>) та національного законодавства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30681" marR="30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547348"/>
                  </a:ext>
                </a:extLst>
              </a:tr>
            </a:tbl>
          </a:graphicData>
        </a:graphic>
      </p:graphicFrame>
      <p:pic>
        <p:nvPicPr>
          <p:cNvPr id="2" name="Рисунок 1">
            <a:extLst>
              <a:ext uri="{FF2B5EF4-FFF2-40B4-BE49-F238E27FC236}">
                <a16:creationId xmlns:a16="http://schemas.microsoft.com/office/drawing/2014/main" id="{8E2FD057-EF6C-B2A1-98EF-4AA4944E1B14}"/>
              </a:ext>
            </a:extLst>
          </p:cNvPr>
          <p:cNvPicPr>
            <a:picLocks noChangeAspect="1"/>
          </p:cNvPicPr>
          <p:nvPr/>
        </p:nvPicPr>
        <p:blipFill>
          <a:blip r:embed="rId2"/>
          <a:stretch>
            <a:fillRect/>
          </a:stretch>
        </p:blipFill>
        <p:spPr>
          <a:xfrm>
            <a:off x="2189527" y="4190406"/>
            <a:ext cx="8170878" cy="792549"/>
          </a:xfrm>
          <a:prstGeom prst="rect">
            <a:avLst/>
          </a:prstGeom>
        </p:spPr>
      </p:pic>
    </p:spTree>
    <p:extLst>
      <p:ext uri="{BB962C8B-B14F-4D97-AF65-F5344CB8AC3E}">
        <p14:creationId xmlns:p14="http://schemas.microsoft.com/office/powerpoint/2010/main" val="142571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0465" y="1152144"/>
            <a:ext cx="10776111" cy="4690066"/>
          </a:xfrm>
          <a:prstGeom prst="rect">
            <a:avLst/>
          </a:prstGeom>
        </p:spPr>
        <p:txBody>
          <a:bodyPr wrap="square">
            <a:spAutoFit/>
          </a:bodyPr>
          <a:lstStyle/>
          <a:p>
            <a:pPr indent="450215">
              <a:lnSpc>
                <a:spcPct val="150000"/>
              </a:lnSpc>
              <a:spcAft>
                <a:spcPts val="800"/>
              </a:spcAft>
            </a:pPr>
            <a:r>
              <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Рада з міжнародних стандартів зі сталого розвитку розробила:</a:t>
            </a:r>
            <a:endParaRPr lang="uk-UA" sz="2000" kern="1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Clr>
                <a:srgbClr val="0070C0"/>
              </a:buClr>
              <a:buFont typeface="Wingdings" panose="05000000000000000000" pitchFamily="2" charset="2"/>
              <a:buChar char=""/>
            </a:pPr>
            <a:r>
              <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МСФЗ </a:t>
            </a:r>
            <a:r>
              <a:rPr lang="es-ES"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S</a:t>
            </a:r>
            <a:r>
              <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1</a:t>
            </a:r>
            <a:r>
              <a:rPr lang="uk-UA" sz="2000" kern="100" dirty="0">
                <a:latin typeface="Arial" panose="020B0604020202020204" pitchFamily="34" charset="0"/>
                <a:ea typeface="Calibri" panose="020F0502020204030204" pitchFamily="34" charset="0"/>
                <a:cs typeface="Arial" panose="020B0604020202020204" pitchFamily="34" charset="0"/>
              </a:rPr>
              <a:t> «Загальні  вимоги до розкриття фінансової інформації, пов’язаної зі сталим розвитком» – зокрема,  повідомлення користувачів звітів щодо ризиків суб’єкта господарювання, пов’язаних із стійкістю</a:t>
            </a:r>
            <a:endParaRPr lang="uk-UA" sz="2000" kern="1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Clr>
                <a:srgbClr val="0070C0"/>
              </a:buClr>
              <a:buFont typeface="Wingdings" panose="05000000000000000000" pitchFamily="2" charset="2"/>
              <a:buChar char=""/>
            </a:pPr>
            <a:r>
              <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МСФЗ </a:t>
            </a:r>
            <a:r>
              <a:rPr lang="es-ES"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S</a:t>
            </a:r>
            <a:r>
              <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2</a:t>
            </a:r>
            <a:r>
              <a:rPr lang="uk-UA" sz="2000" kern="100" dirty="0">
                <a:latin typeface="Arial" panose="020B0604020202020204" pitchFamily="34" charset="0"/>
                <a:ea typeface="Calibri" panose="020F0502020204030204" pitchFamily="34" charset="0"/>
                <a:cs typeface="Arial" panose="020B0604020202020204" pitchFamily="34" charset="0"/>
              </a:rPr>
              <a:t> «Розкриття інформації, пов’язаної із кліматом» </a:t>
            </a:r>
            <a:r>
              <a:rPr lang="uk-UA" sz="1400" kern="1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uk-UA" sz="1400" u="sng" kern="100" dirty="0">
                <a:solidFill>
                  <a:srgbClr val="0070C0"/>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https://www.ifac.org/news-events/2023-06/ifac-applauds-release-issb-s-first-two-sustainability-</a:t>
            </a:r>
            <a:r>
              <a:rPr lang="uk-UA" sz="1400" kern="1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uk-UA" sz="1400" kern="100" dirty="0" err="1">
                <a:solidFill>
                  <a:srgbClr val="0070C0"/>
                </a:solidFill>
                <a:latin typeface="Arial" panose="020B0604020202020204" pitchFamily="34" charset="0"/>
                <a:ea typeface="Calibri" panose="020F0502020204030204" pitchFamily="34" charset="0"/>
                <a:cs typeface="Arial" panose="020B0604020202020204" pitchFamily="34" charset="0"/>
              </a:rPr>
              <a:t>standards?fbclid</a:t>
            </a:r>
            <a:r>
              <a:rPr lang="uk-UA" sz="1400" kern="100" dirty="0">
                <a:solidFill>
                  <a:srgbClr val="0070C0"/>
                </a:solidFill>
                <a:latin typeface="Arial" panose="020B0604020202020204" pitchFamily="34" charset="0"/>
                <a:ea typeface="Calibri" panose="020F0502020204030204" pitchFamily="34" charset="0"/>
                <a:cs typeface="Arial" panose="020B0604020202020204" pitchFamily="34" charset="0"/>
              </a:rPr>
              <a:t>=IwAR1ygD4yO2odSsFtV8BFjQbwMzv9fz7IatkxqEMJWWRErlVZsa4w0ykJY8U (дата звернення: 08.12.2023)]</a:t>
            </a:r>
            <a:endParaRPr lang="uk-UA" sz="1400" kern="1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800"/>
              </a:spcAft>
            </a:pPr>
            <a:endParaRPr lang="uk-UA" sz="2000" kern="100" dirty="0">
              <a:latin typeface="Arial" panose="020B0604020202020204" pitchFamily="34" charset="0"/>
              <a:ea typeface="Calibri" panose="020F0502020204030204" pitchFamily="34" charset="0"/>
              <a:cs typeface="Arial" panose="020B0604020202020204" pitchFamily="34" charset="0"/>
            </a:endParaRPr>
          </a:p>
          <a:p>
            <a:pPr indent="450215">
              <a:lnSpc>
                <a:spcPct val="150000"/>
              </a:lnSpc>
              <a:spcAft>
                <a:spcPts val="800"/>
              </a:spcAft>
            </a:pPr>
            <a:r>
              <a:rPr lang="uk-UA" sz="2000" kern="100" dirty="0">
                <a:latin typeface="Arial" panose="020B0604020202020204" pitchFamily="34" charset="0"/>
                <a:ea typeface="Calibri" panose="020F0502020204030204" pitchFamily="34" charset="0"/>
                <a:cs typeface="Arial" panose="020B0604020202020204" pitchFamily="34" charset="0"/>
              </a:rPr>
              <a:t>Розроблюються Європейські стандарти про сталий розвиток та законодавчі вимоги на рівні країн ЄС. </a:t>
            </a:r>
            <a:endParaRPr lang="uk-UA"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D34A639F-F2F2-F3D9-9B69-A0B1CC44A2B5}"/>
              </a:ext>
            </a:extLst>
          </p:cNvPr>
          <p:cNvPicPr>
            <a:picLocks noChangeAspect="1"/>
          </p:cNvPicPr>
          <p:nvPr/>
        </p:nvPicPr>
        <p:blipFill>
          <a:blip r:embed="rId3"/>
          <a:stretch>
            <a:fillRect/>
          </a:stretch>
        </p:blipFill>
        <p:spPr>
          <a:xfrm>
            <a:off x="3459572" y="172079"/>
            <a:ext cx="8175445" cy="792549"/>
          </a:xfrm>
          <a:prstGeom prst="rect">
            <a:avLst/>
          </a:prstGeom>
        </p:spPr>
      </p:pic>
    </p:spTree>
    <p:extLst>
      <p:ext uri="{BB962C8B-B14F-4D97-AF65-F5344CB8AC3E}">
        <p14:creationId xmlns:p14="http://schemas.microsoft.com/office/powerpoint/2010/main" val="73695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64166" y="564139"/>
            <a:ext cx="6239913" cy="338554"/>
          </a:xfrm>
          <a:prstGeom prst="rect">
            <a:avLst/>
          </a:prstGeom>
        </p:spPr>
        <p:txBody>
          <a:bodyPr wrap="none">
            <a:spAutoFit/>
          </a:bodyPr>
          <a:lstStyle/>
          <a:p>
            <a:r>
              <a:rPr lang="uk-UA" sz="1600" b="1" dirty="0">
                <a:latin typeface="Arial" panose="020B0604020202020204" pitchFamily="34" charset="0"/>
                <a:ea typeface="Calibri" panose="020F0502020204030204" pitchFamily="34" charset="0"/>
              </a:rPr>
              <a:t>Таблиця 2 ­ – Етапи складання звітності зі сталого розвитку</a:t>
            </a:r>
            <a:endParaRPr lang="uk-UA"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633898801"/>
              </p:ext>
            </p:extLst>
          </p:nvPr>
        </p:nvGraphicFramePr>
        <p:xfrm>
          <a:off x="886968" y="1207008"/>
          <a:ext cx="10908793" cy="4849212"/>
        </p:xfrm>
        <a:graphic>
          <a:graphicData uri="http://schemas.openxmlformats.org/drawingml/2006/table">
            <a:tbl>
              <a:tblPr firstRow="1" firstCol="1" bandRow="1"/>
              <a:tblGrid>
                <a:gridCol w="904510">
                  <a:extLst>
                    <a:ext uri="{9D8B030D-6E8A-4147-A177-3AD203B41FA5}">
                      <a16:colId xmlns:a16="http://schemas.microsoft.com/office/drawing/2014/main" val="506129311"/>
                    </a:ext>
                  </a:extLst>
                </a:gridCol>
                <a:gridCol w="3135784">
                  <a:extLst>
                    <a:ext uri="{9D8B030D-6E8A-4147-A177-3AD203B41FA5}">
                      <a16:colId xmlns:a16="http://schemas.microsoft.com/office/drawing/2014/main" val="206932314"/>
                    </a:ext>
                  </a:extLst>
                </a:gridCol>
                <a:gridCol w="6868499">
                  <a:extLst>
                    <a:ext uri="{9D8B030D-6E8A-4147-A177-3AD203B41FA5}">
                      <a16:colId xmlns:a16="http://schemas.microsoft.com/office/drawing/2014/main" val="4209305699"/>
                    </a:ext>
                  </a:extLst>
                </a:gridCol>
              </a:tblGrid>
              <a:tr h="232446">
                <a:tc>
                  <a:txBody>
                    <a:bodyPr/>
                    <a:lstStyle/>
                    <a:p>
                      <a:pPr indent="450215" algn="ctr">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Етап складання нефінансової звітності</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uk-UA" sz="1600" b="1" kern="0" dirty="0">
                          <a:effectLst/>
                          <a:latin typeface="Arial" panose="020B0604020202020204" pitchFamily="34" charset="0"/>
                          <a:ea typeface="Calibri" panose="020F0502020204030204" pitchFamily="34" charset="0"/>
                          <a:cs typeface="Arial" panose="020B0604020202020204" pitchFamily="34" charset="0"/>
                        </a:rPr>
                        <a:t>Сутність етапу</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88771"/>
                  </a:ext>
                </a:extLst>
              </a:tr>
              <a:tr h="387410">
                <a:tc>
                  <a:txBody>
                    <a:bodyPr/>
                    <a:lstStyle/>
                    <a:p>
                      <a:pPr indent="450215" algn="just">
                        <a:lnSpc>
                          <a:spcPct val="150000"/>
                        </a:lnSpc>
                        <a:spcAft>
                          <a:spcPts val="0"/>
                        </a:spcAft>
                      </a:pPr>
                      <a:r>
                        <a:rPr lang="uk-UA" sz="1600" kern="0">
                          <a:effectLst/>
                          <a:latin typeface="Arial" panose="020B0604020202020204" pitchFamily="34" charset="0"/>
                          <a:ea typeface="Calibri" panose="020F0502020204030204" pitchFamily="34" charset="0"/>
                          <a:cs typeface="Arial" panose="020B0604020202020204" pitchFamily="34" charset="0"/>
                        </a:rPr>
                        <a:t>1</a:t>
                      </a:r>
                      <a:endParaRPr lang="uk-UA" sz="1600" kern="10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Визначення структури звітності зі сталого розвитку</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Визначити перелік питань, що підлягають розкриттю, виходячи із принципу масштабованості (підприємства суспільного інтересу, середні, малі підприємства)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974676"/>
                  </a:ext>
                </a:extLst>
              </a:tr>
              <a:tr h="3099278">
                <a:tc>
                  <a:txBody>
                    <a:bodyPr/>
                    <a:lstStyle/>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2</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Визначення показників   фінансової  звітності і звітності зі сталого розвитку</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600" i="1" kern="0" dirty="0">
                          <a:effectLst/>
                          <a:latin typeface="Arial" panose="020B0604020202020204" pitchFamily="34" charset="0"/>
                          <a:ea typeface="Calibri" panose="020F0502020204030204" pitchFamily="34" charset="0"/>
                          <a:cs typeface="Arial" panose="020B0604020202020204" pitchFamily="34" charset="0"/>
                        </a:rPr>
                        <a:t>Фінансова звітність:</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а) динаміка звіту про фінансовий стан та звіту про прибутки та збитки; порівняння фактичних даних із плановими</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б)ліквідність та платоспроможність;</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в) ділова активність;</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г) фінансова стійкість;</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600" kern="0" dirty="0">
                          <a:effectLst/>
                          <a:latin typeface="Arial" panose="020B0604020202020204" pitchFamily="34" charset="0"/>
                          <a:ea typeface="Calibri" panose="020F0502020204030204" pitchFamily="34" charset="0"/>
                          <a:cs typeface="Arial" panose="020B0604020202020204" pitchFamily="34" charset="0"/>
                        </a:rPr>
                        <a:t>д) рентабельність активів, капіталу, продажів</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722922"/>
                  </a:ext>
                </a:extLst>
              </a:tr>
            </a:tbl>
          </a:graphicData>
        </a:graphic>
      </p:graphicFrame>
      <p:pic>
        <p:nvPicPr>
          <p:cNvPr id="2" name="Рисунок 1">
            <a:extLst>
              <a:ext uri="{FF2B5EF4-FFF2-40B4-BE49-F238E27FC236}">
                <a16:creationId xmlns:a16="http://schemas.microsoft.com/office/drawing/2014/main" id="{9D08330F-3BD3-0AF7-1D15-80D2A322057F}"/>
              </a:ext>
            </a:extLst>
          </p:cNvPr>
          <p:cNvPicPr>
            <a:picLocks noChangeAspect="1"/>
          </p:cNvPicPr>
          <p:nvPr/>
        </p:nvPicPr>
        <p:blipFill>
          <a:blip r:embed="rId2"/>
          <a:stretch>
            <a:fillRect/>
          </a:stretch>
        </p:blipFill>
        <p:spPr>
          <a:xfrm>
            <a:off x="8221211" y="6128264"/>
            <a:ext cx="3574550" cy="582930"/>
          </a:xfrm>
          <a:prstGeom prst="rect">
            <a:avLst/>
          </a:prstGeom>
        </p:spPr>
      </p:pic>
    </p:spTree>
    <p:extLst>
      <p:ext uri="{BB962C8B-B14F-4D97-AF65-F5344CB8AC3E}">
        <p14:creationId xmlns:p14="http://schemas.microsoft.com/office/powerpoint/2010/main" val="396609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64166" y="564139"/>
            <a:ext cx="6995890" cy="369332"/>
          </a:xfrm>
          <a:prstGeom prst="rect">
            <a:avLst/>
          </a:prstGeom>
        </p:spPr>
        <p:txBody>
          <a:bodyPr wrap="none">
            <a:spAutoFit/>
          </a:bodyPr>
          <a:lstStyle/>
          <a:p>
            <a:r>
              <a:rPr lang="uk-UA" b="1" dirty="0">
                <a:latin typeface="Arial" panose="020B0604020202020204" pitchFamily="34" charset="0"/>
                <a:ea typeface="Calibri" panose="020F0502020204030204" pitchFamily="34" charset="0"/>
              </a:rPr>
              <a:t>Таблиця 2 ­ – Етапи складання звітності зі сталого розвитку</a:t>
            </a: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3103452454"/>
              </p:ext>
            </p:extLst>
          </p:nvPr>
        </p:nvGraphicFramePr>
        <p:xfrm>
          <a:off x="886968" y="1207008"/>
          <a:ext cx="10908793" cy="5051680"/>
        </p:xfrm>
        <a:graphic>
          <a:graphicData uri="http://schemas.openxmlformats.org/drawingml/2006/table">
            <a:tbl>
              <a:tblPr firstRow="1" firstCol="1" bandRow="1"/>
              <a:tblGrid>
                <a:gridCol w="615641">
                  <a:extLst>
                    <a:ext uri="{9D8B030D-6E8A-4147-A177-3AD203B41FA5}">
                      <a16:colId xmlns:a16="http://schemas.microsoft.com/office/drawing/2014/main" val="506129311"/>
                    </a:ext>
                  </a:extLst>
                </a:gridCol>
                <a:gridCol w="3424653">
                  <a:extLst>
                    <a:ext uri="{9D8B030D-6E8A-4147-A177-3AD203B41FA5}">
                      <a16:colId xmlns:a16="http://schemas.microsoft.com/office/drawing/2014/main" val="206932314"/>
                    </a:ext>
                  </a:extLst>
                </a:gridCol>
                <a:gridCol w="6868499">
                  <a:extLst>
                    <a:ext uri="{9D8B030D-6E8A-4147-A177-3AD203B41FA5}">
                      <a16:colId xmlns:a16="http://schemas.microsoft.com/office/drawing/2014/main" val="4209305699"/>
                    </a:ext>
                  </a:extLst>
                </a:gridCol>
              </a:tblGrid>
              <a:tr h="232446">
                <a:tc>
                  <a:txBody>
                    <a:bodyPr/>
                    <a:lstStyle/>
                    <a:p>
                      <a:pPr indent="450215" algn="ctr">
                        <a:lnSpc>
                          <a:spcPct val="150000"/>
                        </a:lnSpc>
                        <a:spcAft>
                          <a:spcPts val="0"/>
                        </a:spcAft>
                      </a:pPr>
                      <a:r>
                        <a:rPr lang="uk-UA" sz="1400" b="1" kern="0" dirty="0">
                          <a:effectLst/>
                          <a:latin typeface="Arial" panose="020B0604020202020204" pitchFamily="34" charset="0"/>
                          <a:ea typeface="Calibri" panose="020F0502020204030204" pitchFamily="34" charset="0"/>
                          <a:cs typeface="Arial" panose="020B0604020202020204" pitchFamily="34" charset="0"/>
                        </a:rPr>
                        <a:t>№</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uk-UA" sz="1400" b="1" kern="0" dirty="0">
                          <a:effectLst/>
                          <a:latin typeface="Arial" panose="020B0604020202020204" pitchFamily="34" charset="0"/>
                          <a:ea typeface="Calibri" panose="020F0502020204030204" pitchFamily="34" charset="0"/>
                          <a:cs typeface="Arial" panose="020B0604020202020204" pitchFamily="34" charset="0"/>
                        </a:rPr>
                        <a:t>Етап складання нефінансової звітності</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uk-UA" sz="1400" b="1" kern="0" dirty="0">
                          <a:effectLst/>
                          <a:latin typeface="Arial" panose="020B0604020202020204" pitchFamily="34" charset="0"/>
                          <a:ea typeface="Calibri" panose="020F0502020204030204" pitchFamily="34" charset="0"/>
                          <a:cs typeface="Arial" panose="020B0604020202020204" pitchFamily="34" charset="0"/>
                        </a:rPr>
                        <a:t>Сутність етапу</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88771"/>
                  </a:ext>
                </a:extLst>
              </a:tr>
              <a:tr h="3099278">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2</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Визначення показників   фінансової  звітності і звітності зі сталого розвитку</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400" i="1" kern="0" dirty="0">
                          <a:effectLst/>
                          <a:latin typeface="Arial" panose="020B0604020202020204" pitchFamily="34" charset="0"/>
                          <a:ea typeface="Calibri" panose="020F0502020204030204" pitchFamily="34" charset="0"/>
                          <a:cs typeface="Arial" panose="020B0604020202020204" pitchFamily="34" charset="0"/>
                        </a:rPr>
                        <a:t>Звітність зі сталого розвитку:</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а) показники конкурентоспроможності (частка ринку (коефіцієнт ринкової переваги), коефіцієнт інтенсивності конкуренції, рентабельності продажу, загальний індекс продуктивності праці, індекс обороту товарів, робіт послуг,    цільові інвестиції в ринки та  розширення бізнесу, вихід за традиційні географічні та економічні сегменти, репутація (рейтингова оцінка незалежними оцінювачами);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б) ділова активність в реалізованих натуральних  одиницях (штуки, метри, кг,  послуги), відпрацьованих людино-годинах,  за місяцями року (сезонність бізнесу);</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в) інноваційні продукти, їх частка в загальному обсязі реалізації, рентабельність випуску, екологічність інновацій (дотримання вимог чинного екологічного законодавства, мінімізація негативного впливу виробництва на   довкілля,  забезпечення охорони праці, пенсійне і медичне страхування персоналу)</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15927" marR="15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722922"/>
                  </a:ext>
                </a:extLst>
              </a:tr>
            </a:tbl>
          </a:graphicData>
        </a:graphic>
      </p:graphicFrame>
      <p:pic>
        <p:nvPicPr>
          <p:cNvPr id="2" name="Рисунок 1">
            <a:extLst>
              <a:ext uri="{FF2B5EF4-FFF2-40B4-BE49-F238E27FC236}">
                <a16:creationId xmlns:a16="http://schemas.microsoft.com/office/drawing/2014/main" id="{C52AD074-C082-B109-D94D-F0C65CE1AADE}"/>
              </a:ext>
            </a:extLst>
          </p:cNvPr>
          <p:cNvPicPr>
            <a:picLocks noChangeAspect="1"/>
          </p:cNvPicPr>
          <p:nvPr/>
        </p:nvPicPr>
        <p:blipFill>
          <a:blip r:embed="rId2"/>
          <a:stretch>
            <a:fillRect/>
          </a:stretch>
        </p:blipFill>
        <p:spPr>
          <a:xfrm>
            <a:off x="1535184" y="5650992"/>
            <a:ext cx="3355597" cy="607696"/>
          </a:xfrm>
          <a:prstGeom prst="rect">
            <a:avLst/>
          </a:prstGeom>
        </p:spPr>
      </p:pic>
    </p:spTree>
    <p:extLst>
      <p:ext uri="{BB962C8B-B14F-4D97-AF65-F5344CB8AC3E}">
        <p14:creationId xmlns:p14="http://schemas.microsoft.com/office/powerpoint/2010/main" val="162425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97566280"/>
              </p:ext>
            </p:extLst>
          </p:nvPr>
        </p:nvGraphicFramePr>
        <p:xfrm>
          <a:off x="503339" y="243282"/>
          <a:ext cx="11123802" cy="5371720"/>
        </p:xfrm>
        <a:graphic>
          <a:graphicData uri="http://schemas.openxmlformats.org/drawingml/2006/table">
            <a:tbl>
              <a:tblPr firstRow="1" firstCol="1" bandRow="1"/>
              <a:tblGrid>
                <a:gridCol w="723837">
                  <a:extLst>
                    <a:ext uri="{9D8B030D-6E8A-4147-A177-3AD203B41FA5}">
                      <a16:colId xmlns:a16="http://schemas.microsoft.com/office/drawing/2014/main" val="3684845331"/>
                    </a:ext>
                  </a:extLst>
                </a:gridCol>
                <a:gridCol w="3827350">
                  <a:extLst>
                    <a:ext uri="{9D8B030D-6E8A-4147-A177-3AD203B41FA5}">
                      <a16:colId xmlns:a16="http://schemas.microsoft.com/office/drawing/2014/main" val="3215643807"/>
                    </a:ext>
                  </a:extLst>
                </a:gridCol>
                <a:gridCol w="6572615">
                  <a:extLst>
                    <a:ext uri="{9D8B030D-6E8A-4147-A177-3AD203B41FA5}">
                      <a16:colId xmlns:a16="http://schemas.microsoft.com/office/drawing/2014/main" val="2722960481"/>
                    </a:ext>
                  </a:extLst>
                </a:gridCol>
              </a:tblGrid>
              <a:tr h="4429903">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3</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Збір інформації і вимірювання результатів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1) Структурування звіту: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а) основні відомості про суб’єкт господарювання, перспективи  розвитку,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б) результати діяльності, в тому числі щодо позиціонування на ринку, бізнес – ризики,  дотримання принципу безперервності  та розкриття інформації щодо фінансові стійкості  і майбутнього сталого розвитку,</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в) екологічні та соціальні питання,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г) кадрові політики і процедури,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д) інновації та інвестиції,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е) шляхи досягнення оптимального балансу інтересів усіх зацікавлених сторін в діяльності суб’єкта господарювання: власників (акціонерів), менеджменту, покупців та замовників, постачальників, кредиторів, держави та суспільства (корпоративне управляння)</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2) Аналітичні процедури порівняння фінансової і нефінансової інформації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459178"/>
                  </a:ext>
                </a:extLst>
              </a:tr>
              <a:tr h="922273">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4</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 Підготовка  звіту,  його моніторинг, подання звіту користувачам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uk-UA" sz="1400" kern="0" dirty="0">
                          <a:effectLst/>
                          <a:latin typeface="Arial" panose="020B0604020202020204" pitchFamily="34" charset="0"/>
                          <a:ea typeface="Calibri" panose="020F0502020204030204" pitchFamily="34" charset="0"/>
                          <a:cs typeface="Arial" panose="020B0604020202020204" pitchFamily="34" charset="0"/>
                        </a:rPr>
                        <a:t>Визначення осіб, що відповідають за складання звіту, його подання,  за нагляд за процесом звітування (внутрішній контроль), формування та представлення звіту </a:t>
                      </a:r>
                      <a:endParaRPr lang="uk-UA" sz="1400" kern="100" dirty="0">
                        <a:effectLst/>
                        <a:latin typeface="Calibri" panose="020F0502020204030204" pitchFamily="34" charset="0"/>
                        <a:ea typeface="Calibri" panose="020F0502020204030204" pitchFamily="34" charset="0"/>
                        <a:cs typeface="Arial" panose="020B0604020202020204" pitchFamily="34" charset="0"/>
                      </a:endParaRPr>
                    </a:p>
                  </a:txBody>
                  <a:tcPr marL="40481" marR="4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671388"/>
                  </a:ext>
                </a:extLst>
              </a:tr>
            </a:tbl>
          </a:graphicData>
        </a:graphic>
      </p:graphicFrame>
      <p:sp>
        <p:nvSpPr>
          <p:cNvPr id="3" name="Прямоугольник 2"/>
          <p:cNvSpPr/>
          <p:nvPr/>
        </p:nvSpPr>
        <p:spPr>
          <a:xfrm>
            <a:off x="562062" y="5808982"/>
            <a:ext cx="11065079" cy="854914"/>
          </a:xfrm>
          <a:prstGeom prst="rect">
            <a:avLst/>
          </a:prstGeom>
        </p:spPr>
        <p:txBody>
          <a:bodyPr wrap="square">
            <a:spAutoFit/>
          </a:bodyPr>
          <a:lstStyle/>
          <a:p>
            <a:pPr indent="450215">
              <a:lnSpc>
                <a:spcPct val="150000"/>
              </a:lnSpc>
              <a:spcAft>
                <a:spcPts val="800"/>
              </a:spcAft>
            </a:pPr>
            <a:r>
              <a:rPr lang="uk-UA" sz="1200" kern="100" dirty="0">
                <a:latin typeface="Arial" panose="020B0604020202020204" pitchFamily="34" charset="0"/>
                <a:ea typeface="Calibri" panose="020F0502020204030204" pitchFamily="34" charset="0"/>
                <a:cs typeface="Arial" panose="020B0604020202020204" pitchFamily="34" charset="0"/>
              </a:rPr>
              <a:t>* Складено на підставі </a:t>
            </a:r>
            <a:r>
              <a:rPr lang="en-US" sz="1050" kern="100" dirty="0">
                <a:solidFill>
                  <a:srgbClr val="0070C0"/>
                </a:solidFill>
                <a:latin typeface="Arial" panose="020B0604020202020204" pitchFamily="34" charset="0"/>
                <a:ea typeface="Calibri" panose="020F0502020204030204" pitchFamily="34" charset="0"/>
                <a:cs typeface="Arial" panose="020B0604020202020204" pitchFamily="34" charset="0"/>
              </a:rPr>
              <a:t>Directive (EU) 2022/2464 of the European Parliament and of the Council of 14 December 2022 amending Regulation (EU) No 537/2014, Directive 2004/109/EC, Directive 2006/43/EC and Directive 2013/34/EU, as regards corporate sustainability reporting (Text with EEA relevance)</a:t>
            </a:r>
            <a:r>
              <a:rPr lang="en-US" sz="1200" kern="100" dirty="0">
                <a:solidFill>
                  <a:srgbClr val="0070C0"/>
                </a:solidFill>
                <a:latin typeface="Arial" panose="020B0604020202020204" pitchFamily="34" charset="0"/>
                <a:ea typeface="Calibri" panose="020F0502020204030204" pitchFamily="34" charset="0"/>
                <a:cs typeface="Arial" panose="020B0604020202020204" pitchFamily="34" charset="0"/>
              </a:rPr>
              <a:t> URL :</a:t>
            </a:r>
            <a:r>
              <a:rPr lang="en-US" sz="1050" kern="100" dirty="0">
                <a:solidFill>
                  <a:srgbClr val="0070C0"/>
                </a:solidFill>
                <a:latin typeface="Arial" panose="020B0604020202020204" pitchFamily="34" charset="0"/>
                <a:ea typeface="Calibri" panose="020F0502020204030204" pitchFamily="34" charset="0"/>
                <a:cs typeface="Arial" panose="020B0604020202020204" pitchFamily="34" charset="0"/>
              </a:rPr>
              <a:t>https://eur-lex.europa.eu/legal-content/EN/TXT/?</a:t>
            </a:r>
            <a:r>
              <a:rPr lang="en-US" sz="1050" kern="100" dirty="0" err="1">
                <a:solidFill>
                  <a:srgbClr val="0070C0"/>
                </a:solidFill>
                <a:latin typeface="Arial" panose="020B0604020202020204" pitchFamily="34" charset="0"/>
                <a:ea typeface="Calibri" panose="020F0502020204030204" pitchFamily="34" charset="0"/>
                <a:cs typeface="Arial" panose="020B0604020202020204" pitchFamily="34" charset="0"/>
              </a:rPr>
              <a:t>uri</a:t>
            </a:r>
            <a:r>
              <a:rPr lang="en-US" sz="1050" kern="100" dirty="0">
                <a:solidFill>
                  <a:srgbClr val="0070C0"/>
                </a:solidFill>
                <a:latin typeface="Arial" panose="020B0604020202020204" pitchFamily="34" charset="0"/>
                <a:ea typeface="Calibri" panose="020F0502020204030204" pitchFamily="34" charset="0"/>
                <a:cs typeface="Arial" panose="020B0604020202020204" pitchFamily="34" charset="0"/>
              </a:rPr>
              <a:t>=CELEX:32022L2464  </a:t>
            </a:r>
            <a:endParaRPr lang="uk-UA" sz="1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2E60C5F0-292F-B92A-7BFC-3A70B64CDDDD}"/>
              </a:ext>
            </a:extLst>
          </p:cNvPr>
          <p:cNvPicPr>
            <a:picLocks noChangeAspect="1"/>
          </p:cNvPicPr>
          <p:nvPr/>
        </p:nvPicPr>
        <p:blipFill>
          <a:blip r:embed="rId2"/>
          <a:stretch>
            <a:fillRect/>
          </a:stretch>
        </p:blipFill>
        <p:spPr>
          <a:xfrm>
            <a:off x="1256145" y="3891706"/>
            <a:ext cx="3768437" cy="792549"/>
          </a:xfrm>
          <a:prstGeom prst="rect">
            <a:avLst/>
          </a:prstGeom>
        </p:spPr>
      </p:pic>
    </p:spTree>
    <p:extLst>
      <p:ext uri="{BB962C8B-B14F-4D97-AF65-F5344CB8AC3E}">
        <p14:creationId xmlns:p14="http://schemas.microsoft.com/office/powerpoint/2010/main" val="330058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405" y="399288"/>
            <a:ext cx="6679393" cy="280013"/>
          </a:xfrm>
          <a:prstGeom prst="rect">
            <a:avLst/>
          </a:prstGeom>
        </p:spPr>
        <p:txBody>
          <a:bodyPr wrap="none">
            <a:spAutoFit/>
          </a:bodyPr>
          <a:lstStyle/>
          <a:p>
            <a:pPr indent="450215">
              <a:lnSpc>
                <a:spcPct val="107000"/>
              </a:lnSpc>
              <a:spcAft>
                <a:spcPts val="800"/>
              </a:spcAft>
              <a:tabLst>
                <a:tab pos="861060" algn="l"/>
              </a:tabLst>
            </a:pPr>
            <a:r>
              <a:rPr lang="uk-UA" sz="1200" kern="0" dirty="0">
                <a:latin typeface="Arial" panose="020B0604020202020204" pitchFamily="34" charset="0"/>
                <a:ea typeface="Calibri" panose="020F0502020204030204" pitchFamily="34" charset="0"/>
                <a:cs typeface="Arial" panose="020B0604020202020204" pitchFamily="34" charset="0"/>
              </a:rPr>
              <a:t>Таблиця  3 ­­– Індикатори, що характеризують показники звітності зі сталого розвитку </a:t>
            </a: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Рисунок 11"/>
          <p:cNvPicPr>
            <a:picLocks noChangeAspect="1"/>
          </p:cNvPicPr>
          <p:nvPr/>
        </p:nvPicPr>
        <p:blipFill>
          <a:blip r:embed="rId2"/>
          <a:stretch>
            <a:fillRect/>
          </a:stretch>
        </p:blipFill>
        <p:spPr>
          <a:xfrm>
            <a:off x="2858405" y="831192"/>
            <a:ext cx="6809332" cy="5139077"/>
          </a:xfrm>
          <a:prstGeom prst="rect">
            <a:avLst/>
          </a:prstGeom>
        </p:spPr>
      </p:pic>
      <p:sp>
        <p:nvSpPr>
          <p:cNvPr id="14" name="Прямоугольник 13"/>
          <p:cNvSpPr/>
          <p:nvPr/>
        </p:nvSpPr>
        <p:spPr>
          <a:xfrm>
            <a:off x="2650577" y="6122160"/>
            <a:ext cx="1932901" cy="264368"/>
          </a:xfrm>
          <a:prstGeom prst="rect">
            <a:avLst/>
          </a:prstGeom>
        </p:spPr>
        <p:txBody>
          <a:bodyPr wrap="none">
            <a:spAutoFit/>
          </a:bodyPr>
          <a:lstStyle/>
          <a:p>
            <a:pPr indent="450215">
              <a:lnSpc>
                <a:spcPct val="107000"/>
              </a:lnSpc>
              <a:spcAft>
                <a:spcPts val="800"/>
              </a:spcAft>
              <a:tabLst>
                <a:tab pos="861060" algn="l"/>
              </a:tabLst>
            </a:pPr>
            <a:r>
              <a:rPr lang="uk-UA" sz="1100" kern="0" dirty="0">
                <a:latin typeface="Arial" panose="020B0604020202020204" pitchFamily="34" charset="0"/>
                <a:ea typeface="Calibri" panose="020F0502020204030204" pitchFamily="34" charset="0"/>
                <a:cs typeface="Arial" panose="020B0604020202020204" pitchFamily="34" charset="0"/>
              </a:rPr>
              <a:t>* складено автором</a:t>
            </a:r>
            <a:endParaRPr lang="uk-UA" sz="11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4909EC24-1450-F851-C4A9-D17BD8063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D25CD8BC-D08A-50FB-02D3-6824C6957DFA}"/>
              </a:ext>
            </a:extLst>
          </p:cNvPr>
          <p:cNvPicPr>
            <a:picLocks noChangeAspect="1"/>
          </p:cNvPicPr>
          <p:nvPr/>
        </p:nvPicPr>
        <p:blipFill>
          <a:blip r:embed="rId4"/>
          <a:stretch>
            <a:fillRect/>
          </a:stretch>
        </p:blipFill>
        <p:spPr>
          <a:xfrm>
            <a:off x="6373091" y="6026808"/>
            <a:ext cx="5541818" cy="792549"/>
          </a:xfrm>
          <a:prstGeom prst="rect">
            <a:avLst/>
          </a:prstGeom>
        </p:spPr>
      </p:pic>
    </p:spTree>
    <p:extLst>
      <p:ext uri="{BB962C8B-B14F-4D97-AF65-F5344CB8AC3E}">
        <p14:creationId xmlns:p14="http://schemas.microsoft.com/office/powerpoint/2010/main" val="344455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61560" y="242602"/>
            <a:ext cx="9975134" cy="2875467"/>
          </a:xfrm>
          <a:prstGeom prst="rect">
            <a:avLst/>
          </a:prstGeom>
        </p:spPr>
        <p:txBody>
          <a:bodyPr wrap="square">
            <a:spAutoFit/>
          </a:bodyPr>
          <a:lstStyle/>
          <a:p>
            <a:pPr indent="450215">
              <a:lnSpc>
                <a:spcPct val="107000"/>
              </a:lnSpc>
              <a:spcAft>
                <a:spcPts val="800"/>
              </a:spcAft>
              <a:tabLst>
                <a:tab pos="861060" algn="l"/>
              </a:tabLst>
            </a:pPr>
            <a:r>
              <a:rPr lang="uk-UA" sz="2000" kern="0" dirty="0">
                <a:latin typeface="Arial" panose="020B0604020202020204" pitchFamily="34" charset="0"/>
                <a:ea typeface="Calibri" panose="020F0502020204030204" pitchFamily="34" charset="0"/>
                <a:cs typeface="Arial" panose="020B0604020202020204" pitchFamily="34" charset="0"/>
              </a:rPr>
              <a:t>Питання повноти та достовірності фінансової та нефінансової інформації  неодноразово обговорювалось широкими колами користувачів: інвесторами, власниками, регуляторними органами, менеджментом,  спільнотою. Європейський досвід свідчить, що зростає попит на звітність про сталий розвиток, а   </a:t>
            </a:r>
            <a:r>
              <a:rPr lang="uk-UA" sz="2000" b="1" kern="0" dirty="0">
                <a:latin typeface="Arial" panose="020B0604020202020204" pitchFamily="34" charset="0"/>
                <a:ea typeface="Calibri" panose="020F0502020204030204" pitchFamily="34" charset="0"/>
                <a:cs typeface="Arial" panose="020B0604020202020204" pitchFamily="34" charset="0"/>
              </a:rPr>
              <a:t>Директива  Європейського Парламенту та Ради від 14 грудня 2022 року № 2022/2464/ЄС про корпоративну звітність зі сталого розвитку зобов’язує отримувати гарантії щодо такої звітності, тобто впевненість. </a:t>
            </a:r>
            <a:endParaRPr lang="uk-UA" sz="2000" kern="100" dirty="0">
              <a:latin typeface="Calibri" panose="020F0502020204030204" pitchFamily="34" charset="0"/>
              <a:ea typeface="Calibri" panose="020F0502020204030204" pitchFamily="34" charset="0"/>
              <a:cs typeface="Arial" panose="020B0604020202020204" pitchFamily="34" charset="0"/>
            </a:endParaRPr>
          </a:p>
          <a:p>
            <a:pPr indent="450215">
              <a:lnSpc>
                <a:spcPct val="107000"/>
              </a:lnSpc>
              <a:spcAft>
                <a:spcPts val="800"/>
              </a:spcAft>
              <a:tabLst>
                <a:tab pos="861060" algn="l"/>
              </a:tabLst>
            </a:pPr>
            <a:r>
              <a:rPr lang="uk-UA" sz="2400" b="1" kern="0" dirty="0">
                <a:solidFill>
                  <a:srgbClr val="FF0000"/>
                </a:solidFill>
                <a:latin typeface="Arial" panose="020B0604020202020204" pitchFamily="34" charset="0"/>
                <a:ea typeface="Calibri" panose="020F0502020204030204" pitchFamily="34" charset="0"/>
                <a:cs typeface="Arial" panose="020B0604020202020204" pitchFamily="34" charset="0"/>
              </a:rPr>
              <a:t>Що це означає?  Аудіювання !!! </a:t>
            </a:r>
            <a:endParaRPr lang="uk-UA"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322125" y="3858768"/>
            <a:ext cx="2852611" cy="2224786"/>
          </a:xfrm>
          <a:prstGeom prst="rect">
            <a:avLst/>
          </a:prstGeom>
          <a:noFill/>
        </p:spPr>
      </p:pic>
      <p:pic>
        <p:nvPicPr>
          <p:cNvPr id="2" name="Рисунок 1">
            <a:extLst>
              <a:ext uri="{FF2B5EF4-FFF2-40B4-BE49-F238E27FC236}">
                <a16:creationId xmlns:a16="http://schemas.microsoft.com/office/drawing/2014/main" id="{4BE052E0-EB5E-8788-2250-5F9A988B169E}"/>
              </a:ext>
            </a:extLst>
          </p:cNvPr>
          <p:cNvPicPr>
            <a:picLocks noChangeAspect="1"/>
          </p:cNvPicPr>
          <p:nvPr/>
        </p:nvPicPr>
        <p:blipFill>
          <a:blip r:embed="rId3"/>
          <a:stretch>
            <a:fillRect/>
          </a:stretch>
        </p:blipFill>
        <p:spPr>
          <a:xfrm>
            <a:off x="3974509" y="5906554"/>
            <a:ext cx="5547841" cy="792549"/>
          </a:xfrm>
          <a:prstGeom prst="rect">
            <a:avLst/>
          </a:prstGeom>
        </p:spPr>
      </p:pic>
    </p:spTree>
    <p:extLst>
      <p:ext uri="{BB962C8B-B14F-4D97-AF65-F5344CB8AC3E}">
        <p14:creationId xmlns:p14="http://schemas.microsoft.com/office/powerpoint/2010/main" val="339432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0465" y="731520"/>
            <a:ext cx="10870164" cy="5891485"/>
          </a:xfrm>
          <a:prstGeom prst="rect">
            <a:avLst/>
          </a:prstGeom>
        </p:spPr>
        <p:txBody>
          <a:bodyPr wrap="square">
            <a:spAutoFit/>
          </a:bodyPr>
          <a:lstStyle/>
          <a:p>
            <a:pPr indent="450215" algn="ctr">
              <a:lnSpc>
                <a:spcPct val="150000"/>
              </a:lnSpc>
              <a:spcAft>
                <a:spcPts val="800"/>
              </a:spcAft>
            </a:pPr>
            <a:r>
              <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Перспективи: Міжнародний стандарт із  забезпечення сталого розвитку 5000 </a:t>
            </a:r>
            <a:r>
              <a:rPr lang="ru-RU"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ISSA</a:t>
            </a:r>
            <a:r>
              <a:rPr lang="ru-RU"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indent="450215" algn="ctr">
              <a:lnSpc>
                <a:spcPct val="150000"/>
              </a:lnSpc>
              <a:spcAft>
                <a:spcPts val="800"/>
              </a:spcAft>
            </a:pPr>
            <a:r>
              <a:rPr lang="uk-UA" sz="2000" b="1" dirty="0">
                <a:solidFill>
                  <a:srgbClr val="0070C0"/>
                </a:solidFill>
              </a:rPr>
              <a:t>Загальні</a:t>
            </a:r>
            <a:r>
              <a:rPr lang="ru-RU" sz="2000" b="1" dirty="0">
                <a:solidFill>
                  <a:srgbClr val="0070C0"/>
                </a:solidFill>
              </a:rPr>
              <a:t> </a:t>
            </a:r>
            <a:r>
              <a:rPr lang="uk-UA" sz="2000" b="1" dirty="0">
                <a:solidFill>
                  <a:srgbClr val="0070C0"/>
                </a:solidFill>
              </a:rPr>
              <a:t>вимоги та керівництво </a:t>
            </a:r>
            <a:r>
              <a:rPr lang="ru-RU" sz="2000" b="1" dirty="0">
                <a:solidFill>
                  <a:srgbClr val="0070C0"/>
                </a:solidFill>
              </a:rPr>
              <a:t>для аудиторів</a:t>
            </a:r>
            <a:endParaRPr lang="uk-UA" sz="2000" b="1" kern="1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indent="450215" algn="ctr">
              <a:lnSpc>
                <a:spcPct val="150000"/>
              </a:lnSpc>
              <a:spcAft>
                <a:spcPts val="800"/>
              </a:spcAft>
            </a:pPr>
            <a:r>
              <a:rPr lang="uk-UA" sz="2000" kern="100" dirty="0">
                <a:latin typeface="Arial" panose="020B0604020202020204" pitchFamily="34" charset="0"/>
                <a:ea typeface="Calibri" panose="020F0502020204030204" pitchFamily="34" charset="0"/>
                <a:cs typeface="Arial" panose="020B0604020202020204" pitchFamily="34" charset="0"/>
              </a:rPr>
              <a:t>Травень   - грудень </a:t>
            </a:r>
            <a:r>
              <a:rPr lang="ru-RU" sz="2000" kern="100" dirty="0">
                <a:latin typeface="Arial" panose="020B0604020202020204" pitchFamily="34" charset="0"/>
                <a:ea typeface="Calibri" panose="020F0502020204030204" pitchFamily="34" charset="0"/>
                <a:cs typeface="Arial" panose="020B0604020202020204" pitchFamily="34" charset="0"/>
              </a:rPr>
              <a:t>2023:  </a:t>
            </a:r>
            <a:r>
              <a:rPr lang="uk-UA" sz="2000" kern="100" dirty="0">
                <a:latin typeface="Arial" panose="020B0604020202020204" pitchFamily="34" charset="0"/>
                <a:ea typeface="Calibri" panose="020F0502020204030204" pitchFamily="34" charset="0"/>
                <a:cs typeface="Arial" panose="020B0604020202020204" pitchFamily="34" charset="0"/>
              </a:rPr>
              <a:t>Рада із міжнародних стандартів аудиту та надання впевненості (</a:t>
            </a:r>
            <a:r>
              <a:rPr lang="es-ES" sz="2000" kern="100" dirty="0">
                <a:latin typeface="Arial" panose="020B0604020202020204" pitchFamily="34" charset="0"/>
                <a:ea typeface="Calibri" panose="020F0502020204030204" pitchFamily="34" charset="0"/>
                <a:cs typeface="Arial" panose="020B0604020202020204" pitchFamily="34" charset="0"/>
              </a:rPr>
              <a:t>IAASB</a:t>
            </a:r>
            <a:r>
              <a:rPr lang="uk-UA" sz="2000" kern="100" dirty="0">
                <a:latin typeface="Arial" panose="020B0604020202020204" pitchFamily="34" charset="0"/>
                <a:ea typeface="Calibri" panose="020F0502020204030204" pitchFamily="34" charset="0"/>
                <a:cs typeface="Arial" panose="020B0604020202020204" pitchFamily="34" charset="0"/>
              </a:rPr>
              <a:t>) проводила консультації щодо цього стандарту. Остаточний стандарт буде видано до кінця 2024 року. Цей стандарт буде застосовуватись до завдань щодо надання впевненості  стосовно звітності сталого розвитку.</a:t>
            </a:r>
          </a:p>
          <a:p>
            <a:pPr indent="450215" algn="ctr">
              <a:lnSpc>
                <a:spcPct val="150000"/>
              </a:lnSpc>
              <a:spcAft>
                <a:spcPts val="800"/>
              </a:spcAft>
            </a:pPr>
            <a:r>
              <a:rPr lang="uk-UA" sz="2000" b="1" i="0" dirty="0">
                <a:solidFill>
                  <a:srgbClr val="242438"/>
                </a:solidFill>
                <a:effectLst/>
                <a:latin typeface="Arial" panose="020B0604020202020204" pitchFamily="34" charset="0"/>
                <a:cs typeface="Arial" panose="020B0604020202020204" pitchFamily="34" charset="0"/>
              </a:rPr>
              <a:t>Цей стандарт є всеосяжним стандартом, який включає вимоги та матеріали для всіх елементів забезпечення стійкості. Відповідно, практикуючий аудитор                                     не зобов'язаний застосовувати МСЗНВ</a:t>
            </a:r>
            <a:r>
              <a:rPr lang="en-US" sz="2000" b="1" i="0" dirty="0">
                <a:solidFill>
                  <a:srgbClr val="242438"/>
                </a:solidFill>
                <a:effectLst/>
                <a:latin typeface="Arial" panose="020B0604020202020204" pitchFamily="34" charset="0"/>
                <a:cs typeface="Arial" panose="020B0604020202020204" pitchFamily="34" charset="0"/>
              </a:rPr>
              <a:t> 3000 (</a:t>
            </a:r>
            <a:r>
              <a:rPr lang="uk-UA" sz="2000" b="1" i="0" dirty="0">
                <a:solidFill>
                  <a:srgbClr val="242438"/>
                </a:solidFill>
                <a:effectLst/>
                <a:latin typeface="Arial" panose="020B0604020202020204" pitchFamily="34" charset="0"/>
                <a:cs typeface="Arial" panose="020B0604020202020204" pitchFamily="34" charset="0"/>
              </a:rPr>
              <a:t>переглянутий) при виконанні завдання.</a:t>
            </a:r>
          </a:p>
          <a:p>
            <a:pPr indent="450215" algn="ctr">
              <a:lnSpc>
                <a:spcPct val="150000"/>
              </a:lnSpc>
              <a:spcAft>
                <a:spcPts val="800"/>
              </a:spcAft>
            </a:pPr>
            <a:endParaRPr lang="uk-UA" sz="1500" kern="100" dirty="0">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8DA6AB4B-9C07-4916-1218-C8E789301C89}"/>
              </a:ext>
            </a:extLst>
          </p:cNvPr>
          <p:cNvPicPr>
            <a:picLocks noChangeAspect="1"/>
          </p:cNvPicPr>
          <p:nvPr/>
        </p:nvPicPr>
        <p:blipFill>
          <a:blip r:embed="rId2"/>
          <a:stretch>
            <a:fillRect/>
          </a:stretch>
        </p:blipFill>
        <p:spPr>
          <a:xfrm>
            <a:off x="7389845" y="5933048"/>
            <a:ext cx="4562669" cy="792549"/>
          </a:xfrm>
          <a:prstGeom prst="rect">
            <a:avLst/>
          </a:prstGeom>
        </p:spPr>
      </p:pic>
    </p:spTree>
    <p:extLst>
      <p:ext uri="{BB962C8B-B14F-4D97-AF65-F5344CB8AC3E}">
        <p14:creationId xmlns:p14="http://schemas.microsoft.com/office/powerpoint/2010/main" val="266853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818" y="1216088"/>
            <a:ext cx="7575868" cy="1371664"/>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6324727" y="1216088"/>
            <a:ext cx="786130" cy="1036320"/>
          </a:xfrm>
          <a:prstGeom prst="rect">
            <a:avLst/>
          </a:prstGeom>
          <a:noFill/>
          <a:ln>
            <a:noFill/>
          </a:ln>
        </p:spPr>
      </p:pic>
      <p:sp>
        <p:nvSpPr>
          <p:cNvPr id="3" name="TextBox 2">
            <a:extLst>
              <a:ext uri="{FF2B5EF4-FFF2-40B4-BE49-F238E27FC236}">
                <a16:creationId xmlns:a16="http://schemas.microsoft.com/office/drawing/2014/main" id="{6CD831D0-AA86-2067-3DD2-BD34D12E0B9A}"/>
              </a:ext>
            </a:extLst>
          </p:cNvPr>
          <p:cNvSpPr txBox="1"/>
          <p:nvPr/>
        </p:nvSpPr>
        <p:spPr>
          <a:xfrm>
            <a:off x="2006314" y="2587752"/>
            <a:ext cx="8179372" cy="2062103"/>
          </a:xfrm>
          <a:prstGeom prst="rect">
            <a:avLst/>
          </a:prstGeom>
          <a:noFill/>
        </p:spPr>
        <p:txBody>
          <a:bodyPr wrap="square">
            <a:spAutoFit/>
          </a:bodyPr>
          <a:lstStyle/>
          <a:p>
            <a:pPr algn="ctr"/>
            <a:r>
              <a:rPr lang="uk-UA" sz="3200" b="1" dirty="0">
                <a:solidFill>
                  <a:srgbClr val="0070C0"/>
                </a:solidFill>
              </a:rPr>
              <a:t>Новітня Директива ЄС про корпоративну звітність зі сталого розвитку </a:t>
            </a:r>
            <a:r>
              <a:rPr lang="ru-RU" sz="3200" b="1" dirty="0">
                <a:solidFill>
                  <a:srgbClr val="0070C0"/>
                </a:solidFill>
              </a:rPr>
              <a:t>(</a:t>
            </a:r>
            <a:r>
              <a:rPr lang="en-US" sz="3200" b="1" dirty="0">
                <a:solidFill>
                  <a:srgbClr val="0070C0"/>
                </a:solidFill>
              </a:rPr>
              <a:t>Corporate Sustainability Reporting  Directive CSRD)</a:t>
            </a:r>
          </a:p>
        </p:txBody>
      </p:sp>
      <p:pic>
        <p:nvPicPr>
          <p:cNvPr id="7" name="Рисунок 6">
            <a:extLst>
              <a:ext uri="{FF2B5EF4-FFF2-40B4-BE49-F238E27FC236}">
                <a16:creationId xmlns:a16="http://schemas.microsoft.com/office/drawing/2014/main" id="{9D50C779-20A1-52B6-56EE-AF72F243B884}"/>
              </a:ext>
            </a:extLst>
          </p:cNvPr>
          <p:cNvPicPr>
            <a:picLocks noChangeAspect="1"/>
          </p:cNvPicPr>
          <p:nvPr/>
        </p:nvPicPr>
        <p:blipFill>
          <a:blip r:embed="rId4"/>
          <a:stretch>
            <a:fillRect/>
          </a:stretch>
        </p:blipFill>
        <p:spPr>
          <a:xfrm>
            <a:off x="329682" y="5103843"/>
            <a:ext cx="11532636" cy="1495935"/>
          </a:xfrm>
          <a:prstGeom prst="rect">
            <a:avLst/>
          </a:prstGeom>
        </p:spPr>
      </p:pic>
    </p:spTree>
    <p:extLst>
      <p:ext uri="{BB962C8B-B14F-4D97-AF65-F5344CB8AC3E}">
        <p14:creationId xmlns:p14="http://schemas.microsoft.com/office/powerpoint/2010/main" val="106467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7F6858-3E88-C465-72D3-E53C92CD06C8}"/>
              </a:ext>
            </a:extLst>
          </p:cNvPr>
          <p:cNvSpPr txBox="1"/>
          <p:nvPr/>
        </p:nvSpPr>
        <p:spPr>
          <a:xfrm>
            <a:off x="915257" y="641587"/>
            <a:ext cx="9907398" cy="2585323"/>
          </a:xfrm>
          <a:prstGeom prst="rect">
            <a:avLst/>
          </a:prstGeom>
          <a:noFill/>
        </p:spPr>
        <p:txBody>
          <a:bodyPr wrap="square">
            <a:spAutoFit/>
          </a:bodyPr>
          <a:lstStyle/>
          <a:p>
            <a:endParaRPr lang="uk-UA" dirty="0">
              <a:solidFill>
                <a:srgbClr val="242438"/>
              </a:solidFill>
              <a:latin typeface="Arial" panose="020B0604020202020204" pitchFamily="34" charset="0"/>
              <a:cs typeface="Arial" panose="020B0604020202020204" pitchFamily="34" charset="0"/>
            </a:endParaRPr>
          </a:p>
          <a:p>
            <a:r>
              <a:rPr lang="uk-UA" b="1" dirty="0">
                <a:solidFill>
                  <a:srgbClr val="242438"/>
                </a:solidFill>
                <a:latin typeface="Arial" panose="020B0604020202020204" pitchFamily="34" charset="0"/>
                <a:cs typeface="Arial" panose="020B0604020202020204" pitchFamily="34" charset="0"/>
              </a:rPr>
              <a:t>Стандарт містить вимоги наступного:</a:t>
            </a:r>
          </a:p>
          <a:p>
            <a:endParaRPr lang="uk-UA" dirty="0">
              <a:solidFill>
                <a:srgbClr val="242438"/>
              </a:solidFill>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9FEB65ED-34C4-CBA7-40AD-7549ED26FC88}"/>
              </a:ext>
            </a:extLst>
          </p:cNvPr>
          <p:cNvPicPr>
            <a:picLocks noChangeAspect="1"/>
          </p:cNvPicPr>
          <p:nvPr/>
        </p:nvPicPr>
        <p:blipFill>
          <a:blip r:embed="rId2"/>
          <a:stretch>
            <a:fillRect/>
          </a:stretch>
        </p:blipFill>
        <p:spPr>
          <a:xfrm>
            <a:off x="1101012" y="5924939"/>
            <a:ext cx="3881535" cy="792549"/>
          </a:xfrm>
          <a:prstGeom prst="rect">
            <a:avLst/>
          </a:prstGeom>
        </p:spPr>
      </p:pic>
      <p:graphicFrame>
        <p:nvGraphicFramePr>
          <p:cNvPr id="3" name="Таблица 2">
            <a:extLst>
              <a:ext uri="{FF2B5EF4-FFF2-40B4-BE49-F238E27FC236}">
                <a16:creationId xmlns:a16="http://schemas.microsoft.com/office/drawing/2014/main" id="{BB46BD12-F969-1E0E-4458-A4B5203A06B2}"/>
              </a:ext>
            </a:extLst>
          </p:cNvPr>
          <p:cNvGraphicFramePr>
            <a:graphicFrameLocks noGrp="1"/>
          </p:cNvGraphicFramePr>
          <p:nvPr>
            <p:extLst>
              <p:ext uri="{D42A27DB-BD31-4B8C-83A1-F6EECF244321}">
                <p14:modId xmlns:p14="http://schemas.microsoft.com/office/powerpoint/2010/main" val="3859289634"/>
              </p:ext>
            </p:extLst>
          </p:nvPr>
        </p:nvGraphicFramePr>
        <p:xfrm>
          <a:off x="774441" y="1324947"/>
          <a:ext cx="10502302" cy="1737360"/>
        </p:xfrm>
        <a:graphic>
          <a:graphicData uri="http://schemas.openxmlformats.org/drawingml/2006/table">
            <a:tbl>
              <a:tblPr firstRow="1" bandRow="1">
                <a:tableStyleId>{5C22544A-7EE6-4342-B048-85BDC9FD1C3A}</a:tableStyleId>
              </a:tblPr>
              <a:tblGrid>
                <a:gridCol w="10502302">
                  <a:extLst>
                    <a:ext uri="{9D8B030D-6E8A-4147-A177-3AD203B41FA5}">
                      <a16:colId xmlns:a16="http://schemas.microsoft.com/office/drawing/2014/main" val="3238242202"/>
                    </a:ext>
                  </a:extLst>
                </a:gridCol>
              </a:tblGrid>
              <a:tr h="429207">
                <a:tc>
                  <a:txBody>
                    <a:bodyPr/>
                    <a:lstStyle/>
                    <a:p>
                      <a:r>
                        <a:rPr lang="ru-RU" dirty="0"/>
                        <a:t>А) прийняття та  продовження </a:t>
                      </a:r>
                      <a:r>
                        <a:rPr lang="uk-UA" noProof="0" dirty="0"/>
                        <a:t>співпраці із клієнтом </a:t>
                      </a:r>
                    </a:p>
                    <a:p>
                      <a:endParaRPr lang="ru-RU" dirty="0"/>
                    </a:p>
                    <a:p>
                      <a:r>
                        <a:rPr lang="ru-RU" dirty="0">
                          <a:latin typeface="Arial" panose="020B0604020202020204" pitchFamily="34" charset="0"/>
                          <a:cs typeface="Arial" panose="020B0604020202020204" pitchFamily="34" charset="0"/>
                        </a:rPr>
                        <a:t>Б) </a:t>
                      </a:r>
                      <a:r>
                        <a:rPr lang="uk-UA" dirty="0">
                          <a:latin typeface="Arial" panose="020B0604020202020204" pitchFamily="34" charset="0"/>
                          <a:cs typeface="Arial" panose="020B0604020202020204" pitchFamily="34" charset="0"/>
                        </a:rPr>
                        <a:t>вимоги  щодо управління якістю  на рівні  фірми та завдання  </a:t>
                      </a:r>
                    </a:p>
                    <a:p>
                      <a:endParaRPr lang="uk-UA"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В) вимоги щодо оцінки шахрайства та недотримання законів і встановлених правил </a:t>
                      </a:r>
                    </a:p>
                    <a:p>
                      <a:endParaRPr lang="ru-RU" dirty="0"/>
                    </a:p>
                  </a:txBody>
                  <a:tcPr/>
                </a:tc>
                <a:extLst>
                  <a:ext uri="{0D108BD9-81ED-4DB2-BD59-A6C34878D82A}">
                    <a16:rowId xmlns:a16="http://schemas.microsoft.com/office/drawing/2014/main" val="3601288649"/>
                  </a:ext>
                </a:extLst>
              </a:tr>
            </a:tbl>
          </a:graphicData>
        </a:graphic>
      </p:graphicFrame>
      <p:graphicFrame>
        <p:nvGraphicFramePr>
          <p:cNvPr id="6" name="Таблица 5">
            <a:extLst>
              <a:ext uri="{FF2B5EF4-FFF2-40B4-BE49-F238E27FC236}">
                <a16:creationId xmlns:a16="http://schemas.microsoft.com/office/drawing/2014/main" id="{33B601F2-0738-44EE-1100-AE1600FCA029}"/>
              </a:ext>
            </a:extLst>
          </p:cNvPr>
          <p:cNvGraphicFramePr>
            <a:graphicFrameLocks noGrp="1"/>
          </p:cNvGraphicFramePr>
          <p:nvPr>
            <p:extLst>
              <p:ext uri="{D42A27DB-BD31-4B8C-83A1-F6EECF244321}">
                <p14:modId xmlns:p14="http://schemas.microsoft.com/office/powerpoint/2010/main" val="3461840725"/>
              </p:ext>
            </p:extLst>
          </p:nvPr>
        </p:nvGraphicFramePr>
        <p:xfrm>
          <a:off x="774441" y="3284373"/>
          <a:ext cx="10543591" cy="2508067"/>
        </p:xfrm>
        <a:graphic>
          <a:graphicData uri="http://schemas.openxmlformats.org/drawingml/2006/table">
            <a:tbl>
              <a:tblPr firstRow="1" bandRow="1">
                <a:tableStyleId>{5C22544A-7EE6-4342-B048-85BDC9FD1C3A}</a:tableStyleId>
              </a:tblPr>
              <a:tblGrid>
                <a:gridCol w="10543591">
                  <a:extLst>
                    <a:ext uri="{9D8B030D-6E8A-4147-A177-3AD203B41FA5}">
                      <a16:colId xmlns:a16="http://schemas.microsoft.com/office/drawing/2014/main" val="414096548"/>
                    </a:ext>
                  </a:extLst>
                </a:gridCol>
              </a:tblGrid>
              <a:tr h="2508067">
                <a:tc>
                  <a:txBody>
                    <a:bodyPr/>
                    <a:lstStyle/>
                    <a:p>
                      <a:r>
                        <a:rPr lang="ru-RU" dirty="0"/>
                        <a:t>Г) </a:t>
                      </a:r>
                      <a:r>
                        <a:rPr lang="uk-UA" noProof="0" dirty="0"/>
                        <a:t>вимоги до комунікацій із  менеджментом, тими, хто відповідає за управління </a:t>
                      </a:r>
                    </a:p>
                    <a:p>
                      <a:endParaRPr lang="uk-UA" noProof="0" dirty="0"/>
                    </a:p>
                    <a:p>
                      <a:r>
                        <a:rPr lang="uk-UA" noProof="0" dirty="0"/>
                        <a:t>Д) попередні домовленості щодо надання впевненості</a:t>
                      </a:r>
                    </a:p>
                    <a:p>
                      <a:endParaRPr lang="uk-UA" noProof="0" dirty="0"/>
                    </a:p>
                    <a:p>
                      <a:r>
                        <a:rPr lang="uk-UA" noProof="0" dirty="0"/>
                        <a:t>Є)докази і процедури </a:t>
                      </a:r>
                    </a:p>
                    <a:p>
                      <a:endParaRPr lang="uk-UA" noProof="0" dirty="0"/>
                    </a:p>
                    <a:p>
                      <a:r>
                        <a:rPr lang="uk-UA" noProof="0" dirty="0"/>
                        <a:t>Ж) реагування на ризики матеріального викривлення </a:t>
                      </a:r>
                    </a:p>
                    <a:p>
                      <a:endParaRPr lang="ru-RU" dirty="0"/>
                    </a:p>
                  </a:txBody>
                  <a:tcPr/>
                </a:tc>
                <a:extLst>
                  <a:ext uri="{0D108BD9-81ED-4DB2-BD59-A6C34878D82A}">
                    <a16:rowId xmlns:a16="http://schemas.microsoft.com/office/drawing/2014/main" val="2608937946"/>
                  </a:ext>
                </a:extLst>
              </a:tr>
            </a:tbl>
          </a:graphicData>
        </a:graphic>
      </p:graphicFrame>
    </p:spTree>
    <p:extLst>
      <p:ext uri="{BB962C8B-B14F-4D97-AF65-F5344CB8AC3E}">
        <p14:creationId xmlns:p14="http://schemas.microsoft.com/office/powerpoint/2010/main" val="263336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7F6858-3E88-C465-72D3-E53C92CD06C8}"/>
              </a:ext>
            </a:extLst>
          </p:cNvPr>
          <p:cNvSpPr txBox="1"/>
          <p:nvPr/>
        </p:nvSpPr>
        <p:spPr>
          <a:xfrm>
            <a:off x="915257" y="641587"/>
            <a:ext cx="9907398" cy="2862322"/>
          </a:xfrm>
          <a:prstGeom prst="rect">
            <a:avLst/>
          </a:prstGeom>
          <a:noFill/>
        </p:spPr>
        <p:txBody>
          <a:bodyPr wrap="square">
            <a:spAutoFit/>
          </a:bodyPr>
          <a:lstStyle/>
          <a:p>
            <a:endParaRPr lang="uk-UA" dirty="0">
              <a:solidFill>
                <a:srgbClr val="242438"/>
              </a:solidFill>
              <a:latin typeface="Arial" panose="020B0604020202020204" pitchFamily="34" charset="0"/>
              <a:cs typeface="Arial" panose="020B0604020202020204" pitchFamily="34" charset="0"/>
            </a:endParaRPr>
          </a:p>
          <a:p>
            <a:r>
              <a:rPr lang="uk-UA" b="1" dirty="0">
                <a:solidFill>
                  <a:srgbClr val="242438"/>
                </a:solidFill>
                <a:latin typeface="Arial" panose="020B0604020202020204" pitchFamily="34" charset="0"/>
                <a:cs typeface="Arial" panose="020B0604020202020204" pitchFamily="34" charset="0"/>
              </a:rPr>
              <a:t>Стандарт містить вимоги наступного:</a:t>
            </a:r>
          </a:p>
          <a:p>
            <a:endParaRPr lang="uk-UA" dirty="0">
              <a:solidFill>
                <a:srgbClr val="242438"/>
              </a:solidFill>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9FEB65ED-34C4-CBA7-40AD-7549ED26FC88}"/>
              </a:ext>
            </a:extLst>
          </p:cNvPr>
          <p:cNvPicPr>
            <a:picLocks noChangeAspect="1"/>
          </p:cNvPicPr>
          <p:nvPr/>
        </p:nvPicPr>
        <p:blipFill>
          <a:blip r:embed="rId2"/>
          <a:stretch>
            <a:fillRect/>
          </a:stretch>
        </p:blipFill>
        <p:spPr>
          <a:xfrm>
            <a:off x="7268547" y="5502733"/>
            <a:ext cx="4464907" cy="792549"/>
          </a:xfrm>
          <a:prstGeom prst="rect">
            <a:avLst/>
          </a:prstGeom>
        </p:spPr>
      </p:pic>
      <p:graphicFrame>
        <p:nvGraphicFramePr>
          <p:cNvPr id="3" name="Таблица 2">
            <a:extLst>
              <a:ext uri="{FF2B5EF4-FFF2-40B4-BE49-F238E27FC236}">
                <a16:creationId xmlns:a16="http://schemas.microsoft.com/office/drawing/2014/main" id="{BB46BD12-F969-1E0E-4458-A4B5203A06B2}"/>
              </a:ext>
            </a:extLst>
          </p:cNvPr>
          <p:cNvGraphicFramePr>
            <a:graphicFrameLocks noGrp="1"/>
          </p:cNvGraphicFramePr>
          <p:nvPr>
            <p:extLst>
              <p:ext uri="{D42A27DB-BD31-4B8C-83A1-F6EECF244321}">
                <p14:modId xmlns:p14="http://schemas.microsoft.com/office/powerpoint/2010/main" val="3917067018"/>
              </p:ext>
            </p:extLst>
          </p:nvPr>
        </p:nvGraphicFramePr>
        <p:xfrm>
          <a:off x="915257" y="2043403"/>
          <a:ext cx="10818197" cy="2560320"/>
        </p:xfrm>
        <a:graphic>
          <a:graphicData uri="http://schemas.openxmlformats.org/drawingml/2006/table">
            <a:tbl>
              <a:tblPr firstRow="1" bandRow="1">
                <a:tableStyleId>{5C22544A-7EE6-4342-B048-85BDC9FD1C3A}</a:tableStyleId>
              </a:tblPr>
              <a:tblGrid>
                <a:gridCol w="10818197">
                  <a:extLst>
                    <a:ext uri="{9D8B030D-6E8A-4147-A177-3AD203B41FA5}">
                      <a16:colId xmlns:a16="http://schemas.microsoft.com/office/drawing/2014/main" val="3238242202"/>
                    </a:ext>
                  </a:extLst>
                </a:gridCol>
              </a:tblGrid>
              <a:tr h="2211355">
                <a:tc>
                  <a:txBody>
                    <a:bodyPr/>
                    <a:lstStyle/>
                    <a:p>
                      <a:r>
                        <a:rPr lang="uk-UA" noProof="0" dirty="0"/>
                        <a:t>З) накопичення та розгляд виявлених викривлень </a:t>
                      </a:r>
                    </a:p>
                    <a:p>
                      <a:endParaRPr lang="uk-UA" noProof="0" dirty="0"/>
                    </a:p>
                    <a:p>
                      <a:r>
                        <a:rPr lang="uk-UA" noProof="0" dirty="0"/>
                        <a:t>І) опис прийнятних критеріїв для оцінки інформації </a:t>
                      </a:r>
                    </a:p>
                    <a:p>
                      <a:endParaRPr lang="uk-UA" noProof="0" dirty="0"/>
                    </a:p>
                    <a:p>
                      <a:r>
                        <a:rPr lang="uk-UA" noProof="0" dirty="0"/>
                        <a:t>К) подальші події</a:t>
                      </a:r>
                    </a:p>
                    <a:p>
                      <a:endParaRPr lang="uk-UA" noProof="0" dirty="0"/>
                    </a:p>
                    <a:p>
                      <a:r>
                        <a:rPr lang="uk-UA" noProof="0" dirty="0"/>
                        <a:t>Л) запевнення менеджменту</a:t>
                      </a:r>
                    </a:p>
                    <a:p>
                      <a:endParaRPr lang="uk-UA" noProof="0" dirty="0"/>
                    </a:p>
                    <a:p>
                      <a:r>
                        <a:rPr lang="uk-UA" noProof="0" dirty="0"/>
                        <a:t>М) інша  інформація </a:t>
                      </a:r>
                    </a:p>
                  </a:txBody>
                  <a:tcPr/>
                </a:tc>
                <a:extLst>
                  <a:ext uri="{0D108BD9-81ED-4DB2-BD59-A6C34878D82A}">
                    <a16:rowId xmlns:a16="http://schemas.microsoft.com/office/drawing/2014/main" val="3601288649"/>
                  </a:ext>
                </a:extLst>
              </a:tr>
            </a:tbl>
          </a:graphicData>
        </a:graphic>
      </p:graphicFrame>
    </p:spTree>
    <p:extLst>
      <p:ext uri="{BB962C8B-B14F-4D97-AF65-F5344CB8AC3E}">
        <p14:creationId xmlns:p14="http://schemas.microsoft.com/office/powerpoint/2010/main" val="207413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1558" y="242596"/>
            <a:ext cx="9890449" cy="1993110"/>
          </a:xfrm>
          <a:prstGeom prst="rect">
            <a:avLst/>
          </a:prstGeom>
        </p:spPr>
        <p:txBody>
          <a:bodyPr wrap="square">
            <a:spAutoFit/>
          </a:bodyPr>
          <a:lstStyle/>
          <a:p>
            <a:pPr indent="450215">
              <a:lnSpc>
                <a:spcPct val="150000"/>
              </a:lnSpc>
              <a:spcAft>
                <a:spcPts val="800"/>
              </a:spcAft>
            </a:pPr>
            <a:r>
              <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Міжнародний стандарт із  забезпечення сталого розвитку 5000 </a:t>
            </a:r>
            <a:r>
              <a:rPr lang="ru-RU"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ISSA</a:t>
            </a:r>
            <a:r>
              <a:rPr lang="ru-RU"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indent="450215">
              <a:lnSpc>
                <a:spcPct val="150000"/>
              </a:lnSpc>
              <a:spcAft>
                <a:spcPts val="800"/>
              </a:spcAft>
            </a:pPr>
            <a:r>
              <a:rPr lang="uk-UA" sz="2000" b="1" kern="100" dirty="0">
                <a:solidFill>
                  <a:srgbClr val="242438"/>
                </a:solidFill>
                <a:latin typeface="Roboto"/>
                <a:ea typeface="Calibri" panose="020F0502020204030204" pitchFamily="34" charset="0"/>
                <a:cs typeface="Arial" panose="020B0604020202020204" pitchFamily="34" charset="0"/>
              </a:rPr>
              <a:t>П. 91 Суттєвість.</a:t>
            </a:r>
            <a:r>
              <a:rPr lang="uk-UA" sz="2000" kern="100" dirty="0">
                <a:solidFill>
                  <a:srgbClr val="242438"/>
                </a:solidFill>
                <a:latin typeface="Roboto"/>
                <a:ea typeface="Calibri" panose="020F0502020204030204" pitchFamily="34" charset="0"/>
                <a:cs typeface="Arial" panose="020B0604020202020204" pitchFamily="34" charset="0"/>
              </a:rPr>
              <a:t> Для цілей планування та виконання заходів контролю, а також оцінки того, чи є інформація про стійкість вільною від суттєвих викривлень, практикуючий фахівець повинен: </a:t>
            </a:r>
            <a:endParaRPr lang="uk-UA"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7621" y="3675516"/>
            <a:ext cx="1145794" cy="1149032"/>
          </a:xfrm>
          <a:prstGeom prst="rect">
            <a:avLst/>
          </a:prstGeom>
          <a:noFill/>
        </p:spPr>
      </p:pic>
      <p:sp>
        <p:nvSpPr>
          <p:cNvPr id="4" name="Прямоугольник 3"/>
          <p:cNvSpPr/>
          <p:nvPr/>
        </p:nvSpPr>
        <p:spPr>
          <a:xfrm>
            <a:off x="2192694" y="2360646"/>
            <a:ext cx="7922161" cy="2557367"/>
          </a:xfrm>
          <a:prstGeom prst="rect">
            <a:avLst/>
          </a:prstGeom>
        </p:spPr>
        <p:txBody>
          <a:bodyPr wrap="square">
            <a:spAutoFit/>
          </a:bodyPr>
          <a:lstStyle/>
          <a:p>
            <a:pPr indent="450215">
              <a:lnSpc>
                <a:spcPct val="150000"/>
              </a:lnSpc>
              <a:spcAft>
                <a:spcPts val="800"/>
              </a:spcAft>
            </a:pPr>
            <a:r>
              <a:rPr lang="uk-UA" sz="2000" kern="100" dirty="0">
                <a:solidFill>
                  <a:srgbClr val="242438"/>
                </a:solidFill>
                <a:latin typeface="Roboto"/>
                <a:ea typeface="Calibri" panose="020F0502020204030204" pitchFamily="34" charset="0"/>
                <a:cs typeface="Arial" panose="020B0604020202020204" pitchFamily="34" charset="0"/>
              </a:rPr>
              <a:t>(a) Розглянути суттєвість  для якісного розкриття інформації; і  </a:t>
            </a:r>
            <a:r>
              <a:rPr lang="ru-RU" sz="2000" kern="100" dirty="0">
                <a:solidFill>
                  <a:srgbClr val="242438"/>
                </a:solidFill>
                <a:latin typeface="Roboto"/>
                <a:ea typeface="Calibri" panose="020F0502020204030204" pitchFamily="34" charset="0"/>
                <a:cs typeface="Arial" panose="020B0604020202020204" pitchFamily="34" charset="0"/>
              </a:rPr>
              <a:t>    </a:t>
            </a:r>
            <a:endParaRPr lang="uk-UA" sz="2000" kern="100" dirty="0">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800"/>
              </a:spcAft>
            </a:pPr>
            <a:endParaRPr lang="uk-UA" sz="2000" kern="100" dirty="0">
              <a:solidFill>
                <a:srgbClr val="242438"/>
              </a:solidFill>
              <a:latin typeface="Roboto"/>
              <a:ea typeface="Calibri" panose="020F0502020204030204" pitchFamily="34" charset="0"/>
              <a:cs typeface="Arial" panose="020B0604020202020204" pitchFamily="34" charset="0"/>
            </a:endParaRPr>
          </a:p>
          <a:p>
            <a:pPr indent="450215">
              <a:lnSpc>
                <a:spcPct val="150000"/>
              </a:lnSpc>
              <a:spcAft>
                <a:spcPts val="800"/>
              </a:spcAft>
            </a:pPr>
            <a:r>
              <a:rPr lang="uk-UA" sz="2000" kern="100" dirty="0">
                <a:solidFill>
                  <a:srgbClr val="242438"/>
                </a:solidFill>
                <a:latin typeface="Roboto"/>
                <a:ea typeface="Calibri" panose="020F0502020204030204" pitchFamily="34" charset="0"/>
                <a:cs typeface="Arial" panose="020B0604020202020204" pitchFamily="34" charset="0"/>
              </a:rPr>
              <a:t>(b) Визначити  суттєвість  для кількісного розкриття інформації. </a:t>
            </a:r>
            <a:endParaRPr lang="uk-UA"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43BBB51A-6FD3-1954-CF1D-7A23E17540C1}"/>
              </a:ext>
            </a:extLst>
          </p:cNvPr>
          <p:cNvPicPr>
            <a:picLocks noChangeAspect="1"/>
          </p:cNvPicPr>
          <p:nvPr/>
        </p:nvPicPr>
        <p:blipFill>
          <a:blip r:embed="rId3"/>
          <a:stretch>
            <a:fillRect/>
          </a:stretch>
        </p:blipFill>
        <p:spPr>
          <a:xfrm>
            <a:off x="518900" y="5973087"/>
            <a:ext cx="3661214" cy="792549"/>
          </a:xfrm>
          <a:prstGeom prst="rect">
            <a:avLst/>
          </a:prstGeom>
        </p:spPr>
      </p:pic>
    </p:spTree>
    <p:extLst>
      <p:ext uri="{BB962C8B-B14F-4D97-AF65-F5344CB8AC3E}">
        <p14:creationId xmlns:p14="http://schemas.microsoft.com/office/powerpoint/2010/main" val="63517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7829" y="606490"/>
            <a:ext cx="10430691" cy="5029518"/>
          </a:xfrm>
          <a:prstGeom prst="rect">
            <a:avLst/>
          </a:prstGeom>
        </p:spPr>
        <p:txBody>
          <a:bodyPr wrap="square">
            <a:spAutoFit/>
          </a:bodyPr>
          <a:lstStyle/>
          <a:p>
            <a:pPr indent="450215">
              <a:lnSpc>
                <a:spcPct val="150000"/>
              </a:lnSpc>
              <a:spcAft>
                <a:spcPts val="800"/>
              </a:spcAft>
            </a:pPr>
            <a:r>
              <a:rPr lang="uk-UA" b="1" kern="100" dirty="0">
                <a:solidFill>
                  <a:srgbClr val="242438"/>
                </a:solidFill>
                <a:latin typeface="Roboto"/>
                <a:ea typeface="Calibri" panose="020F0502020204030204" pitchFamily="34" charset="0"/>
                <a:cs typeface="Arial" panose="020B0604020202020204" pitchFamily="34" charset="0"/>
              </a:rPr>
              <a:t>П. A271. Поняття  суттєвості зазвичай включає наступні принципи: </a:t>
            </a:r>
            <a:endParaRPr lang="uk-UA" b="1" kern="100" dirty="0">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800"/>
              </a:spcAft>
            </a:pPr>
            <a:r>
              <a:rPr lang="uk-UA" kern="100" dirty="0">
                <a:solidFill>
                  <a:srgbClr val="242438"/>
                </a:solidFill>
                <a:latin typeface="Roboto"/>
                <a:ea typeface="Calibri" panose="020F0502020204030204" pitchFamily="34" charset="0"/>
                <a:cs typeface="Arial" panose="020B0604020202020204" pitchFamily="34" charset="0"/>
              </a:rPr>
              <a:t>(a) Судження про питання, які є суттєвими для призначених користувачів інформації про стійкість, базуються на розгляді загальних інформаційних потреб призначених користувачів. </a:t>
            </a:r>
            <a:endParaRPr lang="uk-UA" kern="100" dirty="0">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800"/>
              </a:spcAft>
            </a:pPr>
            <a:r>
              <a:rPr lang="uk-UA" kern="100" dirty="0">
                <a:solidFill>
                  <a:srgbClr val="242438"/>
                </a:solidFill>
                <a:latin typeface="Roboto"/>
                <a:ea typeface="Calibri" panose="020F0502020204030204" pitchFamily="34" charset="0"/>
                <a:cs typeface="Arial" panose="020B0604020202020204" pitchFamily="34" charset="0"/>
              </a:rPr>
              <a:t>(b) Помилки, включаючи упущення, вважаються суттєвими, якщо вони, індивідуально або в сукупності, можуть мати  вплив на рішення передбачуваних користувачів, прийняті на основі інформації про стійкість.</a:t>
            </a:r>
            <a:endParaRPr lang="uk-UA" kern="100" dirty="0">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800"/>
              </a:spcAft>
            </a:pPr>
            <a:r>
              <a:rPr lang="uk-UA" b="1" kern="100" dirty="0">
                <a:solidFill>
                  <a:srgbClr val="242438"/>
                </a:solidFill>
                <a:latin typeface="Roboto"/>
                <a:ea typeface="Calibri" panose="020F0502020204030204" pitchFamily="34" charset="0"/>
                <a:cs typeface="Arial" panose="020B0604020202020204" pitchFamily="34" charset="0"/>
              </a:rPr>
              <a:t>П A180. Інформаційні потреби передбачуваних користувачів можуть стосуватися: </a:t>
            </a:r>
            <a:endParaRPr lang="uk-UA" b="1" kern="100" dirty="0">
              <a:latin typeface="Calibri" panose="020F0502020204030204" pitchFamily="34" charset="0"/>
              <a:ea typeface="Calibri" panose="020F0502020204030204" pitchFamily="34" charset="0"/>
              <a:cs typeface="Arial" panose="020B0604020202020204" pitchFamily="34" charset="0"/>
            </a:endParaRPr>
          </a:p>
          <a:p>
            <a:pPr indent="450215">
              <a:lnSpc>
                <a:spcPct val="150000"/>
              </a:lnSpc>
              <a:spcAft>
                <a:spcPts val="800"/>
              </a:spcAft>
            </a:pPr>
            <a:r>
              <a:rPr lang="uk-UA" kern="100" dirty="0">
                <a:solidFill>
                  <a:srgbClr val="242438"/>
                </a:solidFill>
                <a:latin typeface="Roboto"/>
                <a:ea typeface="Calibri" panose="020F0502020204030204" pitchFamily="34" charset="0"/>
                <a:cs typeface="Arial" panose="020B0604020202020204" pitchFamily="34" charset="0"/>
              </a:rPr>
              <a:t>а) впливу питань сталого розвитку на суб'єкт господарювання, який можна назвати </a:t>
            </a:r>
            <a:r>
              <a:rPr lang="uk-UA" b="1" kern="100" dirty="0">
                <a:solidFill>
                  <a:srgbClr val="242438"/>
                </a:solidFill>
                <a:latin typeface="Roboto"/>
                <a:ea typeface="Calibri" panose="020F0502020204030204" pitchFamily="34" charset="0"/>
                <a:cs typeface="Arial" panose="020B0604020202020204" pitchFamily="34" charset="0"/>
              </a:rPr>
              <a:t>фінансовою суттєвістю</a:t>
            </a:r>
            <a:r>
              <a:rPr lang="uk-UA" kern="100" dirty="0">
                <a:solidFill>
                  <a:srgbClr val="242438"/>
                </a:solidFill>
                <a:latin typeface="Roboto"/>
                <a:ea typeface="Calibri" panose="020F0502020204030204" pitchFamily="34" charset="0"/>
                <a:cs typeface="Arial" panose="020B0604020202020204" pitchFamily="34" charset="0"/>
              </a:rPr>
              <a:t>; b) вплив суб'єкта господарювання на питання сталого розвитку, який можна назвати </a:t>
            </a:r>
            <a:r>
              <a:rPr lang="uk-UA" b="1" kern="100" dirty="0">
                <a:solidFill>
                  <a:srgbClr val="242438"/>
                </a:solidFill>
                <a:latin typeface="Roboto"/>
                <a:ea typeface="Calibri" panose="020F0502020204030204" pitchFamily="34" charset="0"/>
                <a:cs typeface="Arial" panose="020B0604020202020204" pitchFamily="34" charset="0"/>
              </a:rPr>
              <a:t>суттєвістю впливу</a:t>
            </a:r>
            <a:r>
              <a:rPr lang="uk-UA" kern="100" dirty="0">
                <a:solidFill>
                  <a:srgbClr val="242438"/>
                </a:solidFill>
                <a:latin typeface="Roboto"/>
                <a:ea typeface="Calibri" panose="020F0502020204030204" pitchFamily="34" charset="0"/>
                <a:cs typeface="Arial" panose="020B0604020202020204" pitchFamily="34" charset="0"/>
              </a:rPr>
              <a:t>; c) обидва фактори  можна </a:t>
            </a:r>
            <a:r>
              <a:rPr lang="uk-UA" b="1" kern="100" dirty="0">
                <a:solidFill>
                  <a:srgbClr val="242438"/>
                </a:solidFill>
                <a:latin typeface="Roboto"/>
                <a:ea typeface="Calibri" panose="020F0502020204030204" pitchFamily="34" charset="0"/>
                <a:cs typeface="Arial" panose="020B0604020202020204" pitchFamily="34" charset="0"/>
              </a:rPr>
              <a:t>тлумачити як «подвійну суттєвість»</a:t>
            </a:r>
            <a:r>
              <a:rPr lang="uk-UA" kern="100" dirty="0">
                <a:solidFill>
                  <a:srgbClr val="242438"/>
                </a:solidFill>
                <a:latin typeface="Roboto"/>
                <a:ea typeface="Calibri" panose="020F0502020204030204" pitchFamily="34" charset="0"/>
                <a:cs typeface="Arial" panose="020B0604020202020204" pitchFamily="34" charset="0"/>
              </a:rPr>
              <a:t> у контексті визначення інформації про стійкість.</a:t>
            </a:r>
            <a:endParaRPr lang="uk-UA"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954D9DFE-0FFC-EA41-34CF-A61727C33847}"/>
              </a:ext>
            </a:extLst>
          </p:cNvPr>
          <p:cNvPicPr>
            <a:picLocks noChangeAspect="1"/>
          </p:cNvPicPr>
          <p:nvPr/>
        </p:nvPicPr>
        <p:blipFill>
          <a:blip r:embed="rId2"/>
          <a:stretch>
            <a:fillRect/>
          </a:stretch>
        </p:blipFill>
        <p:spPr>
          <a:xfrm>
            <a:off x="5374433" y="6065451"/>
            <a:ext cx="6055567" cy="792549"/>
          </a:xfrm>
          <a:prstGeom prst="rect">
            <a:avLst/>
          </a:prstGeom>
        </p:spPr>
      </p:pic>
    </p:spTree>
    <p:extLst>
      <p:ext uri="{BB962C8B-B14F-4D97-AF65-F5344CB8AC3E}">
        <p14:creationId xmlns:p14="http://schemas.microsoft.com/office/powerpoint/2010/main" val="341629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7543" y="793102"/>
            <a:ext cx="9789305" cy="4619150"/>
          </a:xfrm>
          <a:prstGeom prst="rect">
            <a:avLst/>
          </a:prstGeom>
        </p:spPr>
        <p:txBody>
          <a:bodyPr wrap="square">
            <a:spAutoFit/>
          </a:bodyPr>
          <a:lstStyle/>
          <a:p>
            <a:pPr indent="450215" algn="just">
              <a:lnSpc>
                <a:spcPct val="150000"/>
              </a:lnSpc>
              <a:spcAft>
                <a:spcPts val="800"/>
              </a:spcAft>
            </a:pPr>
            <a:r>
              <a:rPr lang="uk-UA" kern="100" dirty="0">
                <a:solidFill>
                  <a:srgbClr val="242438"/>
                </a:solidFill>
                <a:latin typeface="Roboto"/>
                <a:ea typeface="Calibri" panose="020F0502020204030204" pitchFamily="34" charset="0"/>
                <a:cs typeface="Arial" panose="020B0604020202020204" pitchFamily="34" charset="0"/>
              </a:rPr>
              <a:t>Коли суб'єкт господарювання використовує застосовні критерії, які впливають на фінансові показники суб'єкта господарювання, міркування щодо суттєвості можна назвати «фінансовою суттєвістю». У цьому випадку фінансова суттєвість може бути встановлена в контексті фінансових умов, і передбачувані користувачі, ймовірно, є поточними та майбутніми постачальниками  ТМЦ та капіталу. Коли суб'єкт господарювання використовує застосовні критерії, що мають відношення до впливу </a:t>
            </a:r>
            <a:r>
              <a:rPr lang="uk-UA" u="sng" kern="100" dirty="0">
                <a:solidFill>
                  <a:srgbClr val="242438"/>
                </a:solidFill>
                <a:latin typeface="Roboto"/>
                <a:ea typeface="Calibri" panose="020F0502020204030204" pitchFamily="34" charset="0"/>
                <a:cs typeface="Arial" panose="020B0604020202020204" pitchFamily="34" charset="0"/>
              </a:rPr>
              <a:t>суб'єкта господарювання на навколишнє середовище, суспільство, економіку або культуру, міркування про суттєвість  можуть називатися </a:t>
            </a:r>
            <a:r>
              <a:rPr lang="uk-UA" kern="100" dirty="0">
                <a:solidFill>
                  <a:srgbClr val="242438"/>
                </a:solidFill>
                <a:latin typeface="Roboto"/>
                <a:ea typeface="Calibri" panose="020F0502020204030204" pitchFamily="34" charset="0"/>
                <a:cs typeface="Arial" panose="020B0604020202020204" pitchFamily="34" charset="0"/>
              </a:rPr>
              <a:t>«суттєвістю впливу». У цьому випадку суттєвість  розглядається відповідно </a:t>
            </a:r>
            <a:r>
              <a:rPr lang="uk-UA" b="1" kern="100" dirty="0">
                <a:solidFill>
                  <a:srgbClr val="242438"/>
                </a:solidFill>
                <a:latin typeface="Roboto"/>
                <a:ea typeface="Calibri" panose="020F0502020204030204" pitchFamily="34" charset="0"/>
                <a:cs typeface="Arial" panose="020B0604020202020204" pitchFamily="34" charset="0"/>
              </a:rPr>
              <a:t>до характеру і масштабів впливів і може мати відношення до більш широкої групи передбачуваних користувачів</a:t>
            </a:r>
            <a:r>
              <a:rPr lang="uk-UA" kern="100" dirty="0">
                <a:solidFill>
                  <a:srgbClr val="242438"/>
                </a:solidFill>
                <a:latin typeface="Roboto"/>
                <a:ea typeface="Calibri" panose="020F0502020204030204" pitchFamily="34" charset="0"/>
                <a:cs typeface="Arial" panose="020B0604020202020204" pitchFamily="34" charset="0"/>
              </a:rPr>
              <a:t> (див. також параграф А180)</a:t>
            </a:r>
            <a:endParaRPr lang="uk-UA"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A7BA2D12-A186-0403-2B74-F5B9B934E8F8}"/>
              </a:ext>
            </a:extLst>
          </p:cNvPr>
          <p:cNvPicPr>
            <a:picLocks noChangeAspect="1"/>
          </p:cNvPicPr>
          <p:nvPr/>
        </p:nvPicPr>
        <p:blipFill>
          <a:blip r:embed="rId2"/>
          <a:stretch>
            <a:fillRect/>
          </a:stretch>
        </p:blipFill>
        <p:spPr>
          <a:xfrm>
            <a:off x="4016555" y="6065451"/>
            <a:ext cx="8175445" cy="792549"/>
          </a:xfrm>
          <a:prstGeom prst="rect">
            <a:avLst/>
          </a:prstGeom>
        </p:spPr>
      </p:pic>
    </p:spTree>
    <p:extLst>
      <p:ext uri="{BB962C8B-B14F-4D97-AF65-F5344CB8AC3E}">
        <p14:creationId xmlns:p14="http://schemas.microsoft.com/office/powerpoint/2010/main" val="410667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6245" y="615820"/>
            <a:ext cx="9563131" cy="4619150"/>
          </a:xfrm>
          <a:prstGeom prst="rect">
            <a:avLst/>
          </a:prstGeom>
        </p:spPr>
        <p:txBody>
          <a:bodyPr wrap="square">
            <a:spAutoFit/>
          </a:bodyPr>
          <a:lstStyle/>
          <a:p>
            <a:pPr indent="450215">
              <a:lnSpc>
                <a:spcPct val="150000"/>
              </a:lnSpc>
              <a:spcAft>
                <a:spcPts val="800"/>
              </a:spcAft>
            </a:pPr>
            <a:r>
              <a:rPr lang="uk-UA" b="1" kern="100" dirty="0">
                <a:solidFill>
                  <a:srgbClr val="242438"/>
                </a:solidFill>
                <a:latin typeface="Roboto"/>
                <a:ea typeface="Calibri" panose="020F0502020204030204" pitchFamily="34" charset="0"/>
                <a:cs typeface="Arial" panose="020B0604020202020204" pitchFamily="34" charset="0"/>
              </a:rPr>
              <a:t>Приклад:</a:t>
            </a:r>
            <a:r>
              <a:rPr lang="uk-UA" kern="100" dirty="0">
                <a:solidFill>
                  <a:srgbClr val="242438"/>
                </a:solidFill>
                <a:latin typeface="Roboto"/>
                <a:ea typeface="Calibri" panose="020F0502020204030204" pitchFamily="34" charset="0"/>
                <a:cs typeface="Arial" panose="020B0604020202020204" pitchFamily="34" charset="0"/>
              </a:rPr>
              <a:t> суб'єкт господарювання працює в різних галузях, включаючи охорону здоров'я та  продаж споживчих товарів. Суб'єкт господарювання залучив зовнішню консалтингову фірму для збору даних про перспективи зацікавлених сторін щодо стратегії сталого розвитку суб'єкта господарювання. Організація вперше визначила найбільш релевантні групи зацікавлених сторін, які включали «клієнтів, постачальників, некомерційні організації, корпоративний/приватний сектор, вчених, консультантів, уряд, ЗМІ, фінанси, торгові асоціації та аналітичні центри». Потім </a:t>
            </a:r>
            <a:r>
              <a:rPr lang="uk-UA" i="1" u="sng" kern="100" dirty="0">
                <a:solidFill>
                  <a:srgbClr val="242438"/>
                </a:solidFill>
                <a:latin typeface="Roboto"/>
                <a:ea typeface="Calibri" panose="020F0502020204030204" pitchFamily="34" charset="0"/>
                <a:cs typeface="Arial" panose="020B0604020202020204" pitchFamily="34" charset="0"/>
              </a:rPr>
              <a:t>організація отримала прямий відгук про те, як її стратегія сталого розвитку вплинула на людей, ширші спільноти та навколишнє середовище</a:t>
            </a:r>
            <a:r>
              <a:rPr lang="uk-UA" kern="100" dirty="0">
                <a:solidFill>
                  <a:srgbClr val="242438"/>
                </a:solidFill>
                <a:latin typeface="Roboto"/>
                <a:ea typeface="Calibri" panose="020F0502020204030204" pitchFamily="34" charset="0"/>
                <a:cs typeface="Arial" panose="020B0604020202020204" pitchFamily="34" charset="0"/>
              </a:rPr>
              <a:t>. Після збору цих даних суб'єкт господарювання проаналізував їх, щоб визначити, які проблеми були суттєвими  для опитаних та повідомив про ці області.</a:t>
            </a:r>
            <a:endParaRPr lang="uk-UA"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76126F21-1DC9-F330-2EEE-4C519B61DBC5}"/>
              </a:ext>
            </a:extLst>
          </p:cNvPr>
          <p:cNvPicPr>
            <a:picLocks noChangeAspect="1"/>
          </p:cNvPicPr>
          <p:nvPr/>
        </p:nvPicPr>
        <p:blipFill>
          <a:blip r:embed="rId2"/>
          <a:stretch>
            <a:fillRect/>
          </a:stretch>
        </p:blipFill>
        <p:spPr>
          <a:xfrm>
            <a:off x="6008914" y="6065451"/>
            <a:ext cx="5262466" cy="792549"/>
          </a:xfrm>
          <a:prstGeom prst="rect">
            <a:avLst/>
          </a:prstGeom>
        </p:spPr>
      </p:pic>
    </p:spTree>
    <p:extLst>
      <p:ext uri="{BB962C8B-B14F-4D97-AF65-F5344CB8AC3E}">
        <p14:creationId xmlns:p14="http://schemas.microsoft.com/office/powerpoint/2010/main" val="291355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FCAB024-3B6A-8199-3966-AA7D6EF98FFD}"/>
              </a:ext>
            </a:extLst>
          </p:cNvPr>
          <p:cNvPicPr>
            <a:picLocks noChangeAspect="1"/>
          </p:cNvPicPr>
          <p:nvPr/>
        </p:nvPicPr>
        <p:blipFill>
          <a:blip r:embed="rId2"/>
          <a:stretch>
            <a:fillRect/>
          </a:stretch>
        </p:blipFill>
        <p:spPr>
          <a:xfrm>
            <a:off x="6820678" y="5658479"/>
            <a:ext cx="4110788" cy="792549"/>
          </a:xfrm>
          <a:prstGeom prst="rect">
            <a:avLst/>
          </a:prstGeom>
        </p:spPr>
      </p:pic>
      <p:sp>
        <p:nvSpPr>
          <p:cNvPr id="5" name="TextBox 4">
            <a:extLst>
              <a:ext uri="{FF2B5EF4-FFF2-40B4-BE49-F238E27FC236}">
                <a16:creationId xmlns:a16="http://schemas.microsoft.com/office/drawing/2014/main" id="{438B14E4-3F22-5CA3-F826-ECCD726C8624}"/>
              </a:ext>
            </a:extLst>
          </p:cNvPr>
          <p:cNvSpPr txBox="1"/>
          <p:nvPr/>
        </p:nvSpPr>
        <p:spPr>
          <a:xfrm>
            <a:off x="606490" y="774440"/>
            <a:ext cx="10459616" cy="4763868"/>
          </a:xfrm>
          <a:prstGeom prst="rect">
            <a:avLst/>
          </a:prstGeom>
          <a:noFill/>
        </p:spPr>
        <p:txBody>
          <a:bodyPr wrap="square">
            <a:spAutoFit/>
          </a:bodyPr>
          <a:lstStyle/>
          <a:p>
            <a:pPr marL="0" marR="0" lvl="0" indent="450215" algn="ctr" defTabSz="457200" rtl="0" eaLnBrk="1" fontAlgn="auto" latinLnBrk="0" hangingPunct="1">
              <a:lnSpc>
                <a:spcPct val="150000"/>
              </a:lnSpc>
              <a:spcBef>
                <a:spcPts val="0"/>
              </a:spcBef>
              <a:spcAft>
                <a:spcPts val="800"/>
              </a:spcAft>
              <a:buClrTx/>
              <a:buSzTx/>
              <a:buFontTx/>
              <a:buNone/>
              <a:tabLst/>
              <a:defRPr/>
            </a:pPr>
            <a:r>
              <a:rPr kumimoji="0" lang="uk-UA"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Закон «Про бухгалтерський облік та фінансову звітність в Україні», в редакції Закону № 2164 – VIII від 05.10.2017 року (надалі – Закон № 2164)  вимагає </a:t>
            </a:r>
            <a:r>
              <a:rPr kumimoji="0" lang="uk-UA" sz="20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складання звіту про управління</a:t>
            </a:r>
            <a:r>
              <a:rPr kumimoji="0" lang="uk-UA"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що має містити фінансову й </a:t>
            </a:r>
            <a:r>
              <a:rPr kumimoji="0" lang="uk-UA" sz="20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нефінансову інформацію</a:t>
            </a:r>
            <a:r>
              <a:rPr kumimoji="0" lang="uk-UA"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20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Така інформація  характеризує стан,  перспективи розвитку  суб’єкта господарювання,  розкриває  основні ризики, пов’язані з  невизначеністю його діяльності. </a:t>
            </a:r>
            <a:endParaRPr kumimoji="0" lang="ru-RU"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450215" algn="ctr" defTabSz="457200" rtl="0" eaLnBrk="1" fontAlgn="auto" latinLnBrk="0" hangingPunct="1">
              <a:lnSpc>
                <a:spcPct val="150000"/>
              </a:lnSpc>
              <a:spcBef>
                <a:spcPts val="0"/>
              </a:spcBef>
              <a:spcAft>
                <a:spcPts val="800"/>
              </a:spcAft>
              <a:buClrTx/>
              <a:buSzTx/>
              <a:buFontTx/>
              <a:buNone/>
              <a:tabLst/>
              <a:defRPr/>
            </a:pPr>
            <a:r>
              <a:rPr kumimoji="0" lang="uk-UA"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Звіт зобов'язані подавати разом із фінансовою та консолідованою фінансовою звітністю великі підприємства, зокрема суб'єкти, що становлять суспільний інтерес. Середні підприємства мають право подавати його у скороченому вигляді. </a:t>
            </a:r>
            <a:br>
              <a:rPr kumimoji="0" lang="uk-UA"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ru-RU"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2744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FCAB024-3B6A-8199-3966-AA7D6EF98FFD}"/>
              </a:ext>
            </a:extLst>
          </p:cNvPr>
          <p:cNvPicPr>
            <a:picLocks noChangeAspect="1"/>
          </p:cNvPicPr>
          <p:nvPr/>
        </p:nvPicPr>
        <p:blipFill>
          <a:blip r:embed="rId2"/>
          <a:stretch>
            <a:fillRect/>
          </a:stretch>
        </p:blipFill>
        <p:spPr>
          <a:xfrm>
            <a:off x="8733453" y="6280559"/>
            <a:ext cx="3172408" cy="577442"/>
          </a:xfrm>
          <a:prstGeom prst="rect">
            <a:avLst/>
          </a:prstGeom>
        </p:spPr>
      </p:pic>
      <p:sp>
        <p:nvSpPr>
          <p:cNvPr id="4" name="TextBox 3">
            <a:extLst>
              <a:ext uri="{FF2B5EF4-FFF2-40B4-BE49-F238E27FC236}">
                <a16:creationId xmlns:a16="http://schemas.microsoft.com/office/drawing/2014/main" id="{1E516372-A574-FD75-217A-760BDC3D65F3}"/>
              </a:ext>
            </a:extLst>
          </p:cNvPr>
          <p:cNvSpPr txBox="1"/>
          <p:nvPr/>
        </p:nvSpPr>
        <p:spPr>
          <a:xfrm>
            <a:off x="391886" y="65315"/>
            <a:ext cx="11653934" cy="369332"/>
          </a:xfrm>
          <a:prstGeom prst="rect">
            <a:avLst/>
          </a:prstGeom>
          <a:noFill/>
        </p:spPr>
        <p:txBody>
          <a:bodyPr wrap="square">
            <a:spAutoFit/>
          </a:bodyPr>
          <a:lstStyle/>
          <a:p>
            <a:pPr algn="ctr"/>
            <a:r>
              <a:rPr lang="uk-UA" b="1" dirty="0">
                <a:solidFill>
                  <a:srgbClr val="0070C0"/>
                </a:solidFill>
              </a:rPr>
              <a:t>Стандарти, що можуть бути застосовані аудитором при перевірці нефінансової звітності</a:t>
            </a:r>
          </a:p>
        </p:txBody>
      </p:sp>
      <p:graphicFrame>
        <p:nvGraphicFramePr>
          <p:cNvPr id="6" name="Таблица 5">
            <a:extLst>
              <a:ext uri="{FF2B5EF4-FFF2-40B4-BE49-F238E27FC236}">
                <a16:creationId xmlns:a16="http://schemas.microsoft.com/office/drawing/2014/main" id="{C67190DB-BD81-5E9A-0D2E-1E2966F63DF8}"/>
              </a:ext>
            </a:extLst>
          </p:cNvPr>
          <p:cNvGraphicFramePr>
            <a:graphicFrameLocks noGrp="1"/>
          </p:cNvGraphicFramePr>
          <p:nvPr>
            <p:extLst>
              <p:ext uri="{D42A27DB-BD31-4B8C-83A1-F6EECF244321}">
                <p14:modId xmlns:p14="http://schemas.microsoft.com/office/powerpoint/2010/main" val="836660129"/>
              </p:ext>
            </p:extLst>
          </p:nvPr>
        </p:nvGraphicFramePr>
        <p:xfrm>
          <a:off x="286139" y="576578"/>
          <a:ext cx="11905861" cy="5823204"/>
        </p:xfrm>
        <a:graphic>
          <a:graphicData uri="http://schemas.openxmlformats.org/drawingml/2006/table">
            <a:tbl>
              <a:tblPr firstRow="1" firstCol="1" bandRow="1"/>
              <a:tblGrid>
                <a:gridCol w="1919325">
                  <a:extLst>
                    <a:ext uri="{9D8B030D-6E8A-4147-A177-3AD203B41FA5}">
                      <a16:colId xmlns:a16="http://schemas.microsoft.com/office/drawing/2014/main" val="523240650"/>
                    </a:ext>
                  </a:extLst>
                </a:gridCol>
                <a:gridCol w="3035743">
                  <a:extLst>
                    <a:ext uri="{9D8B030D-6E8A-4147-A177-3AD203B41FA5}">
                      <a16:colId xmlns:a16="http://schemas.microsoft.com/office/drawing/2014/main" val="3912109411"/>
                    </a:ext>
                  </a:extLst>
                </a:gridCol>
                <a:gridCol w="6950793">
                  <a:extLst>
                    <a:ext uri="{9D8B030D-6E8A-4147-A177-3AD203B41FA5}">
                      <a16:colId xmlns:a16="http://schemas.microsoft.com/office/drawing/2014/main" val="1259887338"/>
                    </a:ext>
                  </a:extLst>
                </a:gridCol>
              </a:tblGrid>
              <a:tr h="224367">
                <a:tc>
                  <a:txBody>
                    <a:bodyPr/>
                    <a:lstStyle/>
                    <a:p>
                      <a:pPr>
                        <a:lnSpc>
                          <a:spcPct val="107000"/>
                        </a:lnSpc>
                        <a:spcAft>
                          <a:spcPts val="800"/>
                        </a:spcAft>
                      </a:pPr>
                      <a:r>
                        <a:rPr lang="uk-UA" sz="1500" b="1" kern="100" dirty="0">
                          <a:effectLst/>
                          <a:latin typeface="Arial" panose="020B0604020202020204" pitchFamily="34" charset="0"/>
                          <a:ea typeface="Calibri" panose="020F0502020204030204" pitchFamily="34" charset="0"/>
                          <a:cs typeface="Arial" panose="020B0604020202020204" pitchFamily="34" charset="0"/>
                        </a:rPr>
                        <a:t>Стандарт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b="1" kern="100" dirty="0">
                          <a:effectLst/>
                          <a:latin typeface="Arial" panose="020B0604020202020204" pitchFamily="34" charset="0"/>
                          <a:ea typeface="Calibri" panose="020F0502020204030204" pitchFamily="34" charset="0"/>
                          <a:cs typeface="Arial" panose="020B0604020202020204" pitchFamily="34" charset="0"/>
                        </a:rPr>
                        <a:t>Ціль стандарту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b="1" kern="100" dirty="0">
                          <a:effectLst/>
                          <a:latin typeface="Arial" panose="020B0604020202020204" pitchFamily="34" charset="0"/>
                          <a:ea typeface="Calibri" panose="020F0502020204030204" pitchFamily="34" charset="0"/>
                          <a:cs typeface="Arial" panose="020B0604020202020204" pitchFamily="34" charset="0"/>
                        </a:rPr>
                        <a:t>Результат (прогнозований аудиторський звіт)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272120"/>
                  </a:ext>
                </a:extLst>
              </a:tr>
              <a:tr h="5289008">
                <a:tc>
                  <a:txBody>
                    <a:bodyPr/>
                    <a:lstStyle/>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720 (переглянутий) «Відповідальність аудитора</a:t>
                      </a:r>
                      <a:r>
                        <a:rPr lang="ru-RU" sz="1500" kern="100" baseline="0" dirty="0">
                          <a:effectLst/>
                          <a:latin typeface="Calibri" panose="020F0502020204030204" pitchFamily="34" charset="0"/>
                          <a:ea typeface="Calibri" panose="020F0502020204030204" pitchFamily="34" charset="0"/>
                          <a:cs typeface="Arial" panose="020B0604020202020204" pitchFamily="34" charset="0"/>
                        </a:rPr>
                        <a:t> </a:t>
                      </a:r>
                      <a:r>
                        <a:rPr lang="uk-UA" sz="1500" kern="100" dirty="0">
                          <a:effectLst/>
                          <a:latin typeface="Arial" panose="020B0604020202020204" pitchFamily="34" charset="0"/>
                          <a:ea typeface="Calibri" panose="020F0502020204030204" pitchFamily="34" charset="0"/>
                          <a:cs typeface="Arial" panose="020B0604020202020204" pitchFamily="34" charset="0"/>
                        </a:rPr>
                        <a:t>щодо іншої інформації»</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–розглянути, чи існує суттєва невідповідність між іншою інформацією (нефінансовою) та фінансовою звітністю;</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–розглянути, чи існує суттєва невідповідність між іншою інформацією та знаннями аудитора, отриманими під час аудиту;</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–вжити належних дій, якщо аудитор виявляє, що такі суттєві невідповідності можуть існувати, або якщо аудитору стане відомо, що  інша інформація може бути суттєво викривленою; та</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ru-RU" sz="1500" kern="100" dirty="0">
                          <a:effectLst/>
                          <a:latin typeface="Arial" panose="020B0604020202020204" pitchFamily="34" charset="0"/>
                          <a:ea typeface="Calibri" panose="020F0502020204030204" pitchFamily="34" charset="0"/>
                          <a:cs typeface="Arial" panose="020B0604020202020204" pitchFamily="34" charset="0"/>
                        </a:rPr>
                        <a:t>–</a:t>
                      </a:r>
                      <a:r>
                        <a:rPr lang="uk-UA" sz="1500" kern="100" dirty="0">
                          <a:effectLst/>
                          <a:latin typeface="Arial" panose="020B0604020202020204" pitchFamily="34" charset="0"/>
                          <a:ea typeface="Calibri" panose="020F0502020204030204" pitchFamily="34" charset="0"/>
                          <a:cs typeface="Arial" panose="020B0604020202020204" pitchFamily="34" charset="0"/>
                        </a:rPr>
                        <a:t>звітувати відповідно до цього МСА.</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u="sng" kern="100" dirty="0">
                          <a:effectLst/>
                          <a:latin typeface="Arial" panose="020B0604020202020204" pitchFamily="34" charset="0"/>
                          <a:ea typeface="Calibri" panose="020F0502020204030204" pitchFamily="34" charset="0"/>
                          <a:cs typeface="Arial" panose="020B0604020202020204" pitchFamily="34" charset="0"/>
                        </a:rPr>
                        <a:t>Звіт аудитора має  включати окремий розділ із заголовком «Інша інформація» і містити: </a:t>
                      </a:r>
                      <a:endParaRPr lang="ru-RU" sz="1500" u="sng"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-твердження про те, що управлінський персонал несе відповідальність за іншу інформацію;</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 перелік  іншої інформації,  отриманої аудитором до дати звіту аудитора; та, отримання якої очікується після  дати звіту аудитора (для аудиту фінансової звітності суб’єкта);</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-твердження про те, що думка аудитора не поширюється на іншу  інформацію та відповідно, що аудитор не висловлює (або не буде  висловлювати) аудиторської думки чи робити висновок з будь-яким  рівнем впевненості щодо іншої інформації;</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-опис відповідальності аудитора, яка стосується ознайомлення, розгляду та звітування щодо іншої інформації;</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-якщо інша інформація отримана до дати звіту аудитора, аудитор має висловити: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а) твердження про те, що він не виявив фактів, які б необхідно  було включити до звіту; або</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б) твердження, в якому описане невиправлене суттєве викривлення  іншої інформації, якщо аудитор дійшов висновку, що має місце  невиправлене суттєве викривлення іншої інформації</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877170"/>
                  </a:ext>
                </a:extLst>
              </a:tr>
            </a:tbl>
          </a:graphicData>
        </a:graphic>
      </p:graphicFrame>
    </p:spTree>
    <p:extLst>
      <p:ext uri="{BB962C8B-B14F-4D97-AF65-F5344CB8AC3E}">
        <p14:creationId xmlns:p14="http://schemas.microsoft.com/office/powerpoint/2010/main" val="124332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6914" y="989901"/>
            <a:ext cx="9117910" cy="423449"/>
          </a:xfrm>
          <a:prstGeom prst="rect">
            <a:avLst/>
          </a:prstGeom>
        </p:spPr>
        <p:txBody>
          <a:bodyPr wrap="square">
            <a:spAutoFit/>
          </a:bodyPr>
          <a:lstStyle/>
          <a:p>
            <a:pPr indent="450215">
              <a:lnSpc>
                <a:spcPct val="150000"/>
              </a:lnSpc>
              <a:spcAft>
                <a:spcPts val="800"/>
              </a:spcAft>
            </a:pPr>
            <a:endParaRPr lang="uk-UA"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9FCAB024-3B6A-8199-3966-AA7D6EF98FFD}"/>
              </a:ext>
            </a:extLst>
          </p:cNvPr>
          <p:cNvPicPr>
            <a:picLocks noChangeAspect="1"/>
          </p:cNvPicPr>
          <p:nvPr/>
        </p:nvPicPr>
        <p:blipFill>
          <a:blip r:embed="rId2"/>
          <a:stretch>
            <a:fillRect/>
          </a:stretch>
        </p:blipFill>
        <p:spPr>
          <a:xfrm>
            <a:off x="7271004" y="4885753"/>
            <a:ext cx="4110788" cy="792549"/>
          </a:xfrm>
          <a:prstGeom prst="rect">
            <a:avLst/>
          </a:prstGeom>
        </p:spPr>
      </p:pic>
      <p:graphicFrame>
        <p:nvGraphicFramePr>
          <p:cNvPr id="4" name="Таблица 3">
            <a:extLst>
              <a:ext uri="{FF2B5EF4-FFF2-40B4-BE49-F238E27FC236}">
                <a16:creationId xmlns:a16="http://schemas.microsoft.com/office/drawing/2014/main" id="{4CCDEC4A-C286-9ADC-159E-BEFFEDF286B6}"/>
              </a:ext>
            </a:extLst>
          </p:cNvPr>
          <p:cNvGraphicFramePr>
            <a:graphicFrameLocks noGrp="1"/>
          </p:cNvGraphicFramePr>
          <p:nvPr>
            <p:extLst>
              <p:ext uri="{D42A27DB-BD31-4B8C-83A1-F6EECF244321}">
                <p14:modId xmlns:p14="http://schemas.microsoft.com/office/powerpoint/2010/main" val="324658181"/>
              </p:ext>
            </p:extLst>
          </p:nvPr>
        </p:nvGraphicFramePr>
        <p:xfrm>
          <a:off x="354564" y="197352"/>
          <a:ext cx="11327364" cy="5676828"/>
        </p:xfrm>
        <a:graphic>
          <a:graphicData uri="http://schemas.openxmlformats.org/drawingml/2006/table">
            <a:tbl>
              <a:tblPr firstRow="1" firstCol="1" bandRow="1"/>
              <a:tblGrid>
                <a:gridCol w="1826066">
                  <a:extLst>
                    <a:ext uri="{9D8B030D-6E8A-4147-A177-3AD203B41FA5}">
                      <a16:colId xmlns:a16="http://schemas.microsoft.com/office/drawing/2014/main" val="1142707934"/>
                    </a:ext>
                  </a:extLst>
                </a:gridCol>
                <a:gridCol w="2888238">
                  <a:extLst>
                    <a:ext uri="{9D8B030D-6E8A-4147-A177-3AD203B41FA5}">
                      <a16:colId xmlns:a16="http://schemas.microsoft.com/office/drawing/2014/main" val="3362770472"/>
                    </a:ext>
                  </a:extLst>
                </a:gridCol>
                <a:gridCol w="6613060">
                  <a:extLst>
                    <a:ext uri="{9D8B030D-6E8A-4147-A177-3AD203B41FA5}">
                      <a16:colId xmlns:a16="http://schemas.microsoft.com/office/drawing/2014/main" val="1708053221"/>
                    </a:ext>
                  </a:extLst>
                </a:gridCol>
              </a:tblGrid>
              <a:tr h="226202">
                <a:tc>
                  <a:txBody>
                    <a:bodyPr/>
                    <a:lstStyle/>
                    <a:p>
                      <a:pPr>
                        <a:lnSpc>
                          <a:spcPct val="107000"/>
                        </a:lnSpc>
                        <a:spcAft>
                          <a:spcPts val="800"/>
                        </a:spcAft>
                      </a:pPr>
                      <a:r>
                        <a:rPr lang="uk-UA" sz="1500" b="1" kern="100" dirty="0">
                          <a:effectLst/>
                          <a:latin typeface="Arial" panose="020B0604020202020204" pitchFamily="34" charset="0"/>
                          <a:ea typeface="Calibri" panose="020F0502020204030204" pitchFamily="34" charset="0"/>
                          <a:cs typeface="Arial" panose="020B0604020202020204" pitchFamily="34" charset="0"/>
                        </a:rPr>
                        <a:t>Стандарт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b="1" kern="100" dirty="0">
                          <a:effectLst/>
                          <a:latin typeface="Arial" panose="020B0604020202020204" pitchFamily="34" charset="0"/>
                          <a:ea typeface="Calibri" panose="020F0502020204030204" pitchFamily="34" charset="0"/>
                          <a:cs typeface="Arial" panose="020B0604020202020204" pitchFamily="34" charset="0"/>
                        </a:rPr>
                        <a:t>Ціль стандарту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b="1" kern="100" dirty="0">
                          <a:effectLst/>
                          <a:latin typeface="Arial" panose="020B0604020202020204" pitchFamily="34" charset="0"/>
                          <a:ea typeface="Calibri" panose="020F0502020204030204" pitchFamily="34" charset="0"/>
                          <a:cs typeface="Arial" panose="020B0604020202020204" pitchFamily="34" charset="0"/>
                        </a:rPr>
                        <a:t>Результат (прогнозований аудиторський звіт)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40489" marR="4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657370"/>
                  </a:ext>
                </a:extLst>
              </a:tr>
              <a:tr h="5444545">
                <a:tc>
                  <a:txBody>
                    <a:bodyPr/>
                    <a:lstStyle/>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3000 (переглянутий) «Завдання з надання впевненості, що не є аудитом</a:t>
                      </a:r>
                      <a:r>
                        <a:rPr lang="en-US" sz="1500" kern="100" dirty="0">
                          <a:effectLst/>
                          <a:latin typeface="Arial" panose="020B0604020202020204" pitchFamily="34" charset="0"/>
                          <a:ea typeface="Calibri" panose="020F0502020204030204" pitchFamily="34" charset="0"/>
                          <a:cs typeface="Arial" panose="020B0604020202020204" pitchFamily="34" charset="0"/>
                        </a:rPr>
                        <a:t>  </a:t>
                      </a:r>
                      <a:r>
                        <a:rPr lang="uk-UA" sz="1500" kern="100" dirty="0">
                          <a:effectLst/>
                          <a:latin typeface="Arial" panose="020B0604020202020204" pitchFamily="34" charset="0"/>
                          <a:ea typeface="Calibri" panose="020F0502020204030204" pitchFamily="34" charset="0"/>
                          <a:cs typeface="Arial" panose="020B0604020202020204" pitchFamily="34" charset="0"/>
                        </a:rPr>
                        <a:t>чи оглядом історичної фінансової інформації» (надалі – МСЗНВ)</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66616" marR="66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–отримання відповідно </a:t>
                      </a:r>
                      <a:r>
                        <a:rPr lang="uk-UA" sz="1500" i="1" kern="100" dirty="0">
                          <a:effectLst/>
                          <a:latin typeface="Arial" panose="020B0604020202020204" pitchFamily="34" charset="0"/>
                          <a:ea typeface="Calibri" panose="020F0502020204030204" pitchFamily="34" charset="0"/>
                          <a:cs typeface="Arial" panose="020B0604020202020204" pitchFamily="34" charset="0"/>
                        </a:rPr>
                        <a:t>обґрунтованої  впевненості  </a:t>
                      </a:r>
                      <a:r>
                        <a:rPr lang="uk-UA" sz="1500" kern="100" dirty="0">
                          <a:effectLst/>
                          <a:latin typeface="Arial" panose="020B0604020202020204" pitchFamily="34" charset="0"/>
                          <a:ea typeface="Calibri" panose="020F0502020204030204" pitchFamily="34" charset="0"/>
                          <a:cs typeface="Arial" panose="020B0604020202020204" pitchFamily="34" charset="0"/>
                        </a:rPr>
                        <a:t>або  </a:t>
                      </a:r>
                      <a:r>
                        <a:rPr lang="uk-UA" sz="1500" i="1" kern="100" dirty="0">
                          <a:effectLst/>
                          <a:latin typeface="Arial" panose="020B0604020202020204" pitchFamily="34" charset="0"/>
                          <a:ea typeface="Calibri" panose="020F0502020204030204" pitchFamily="34" charset="0"/>
                          <a:cs typeface="Arial" panose="020B0604020202020204" pitchFamily="34" charset="0"/>
                        </a:rPr>
                        <a:t>обмеженої  впевненості  стосовно того, чи інформація про  предмет завдання не містить суттєвих викривлень</a:t>
                      </a:r>
                      <a:r>
                        <a:rPr lang="uk-UA" sz="1500" kern="100" dirty="0">
                          <a:effectLst/>
                          <a:latin typeface="Arial" panose="020B0604020202020204" pitchFamily="34" charset="0"/>
                          <a:ea typeface="Calibri" panose="020F0502020204030204" pitchFamily="34" charset="0"/>
                          <a:cs typeface="Arial" panose="020B0604020202020204" pitchFamily="34" charset="0"/>
                        </a:rPr>
                        <a:t>;</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 надання  висновку  стосовно результату вимірювання або оцінки предмета завдання в письмовому звіті, що містить  висновок з наданням обґрунтованої або обмеженої  впевненості та описує підстави для такого висновку; ­</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–надання  подальшої  інформації відповідно до вимог цього МСЗНВ та інших доречних МСЗНВ</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66616" marR="66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uk-UA" sz="1500" kern="100" dirty="0">
                          <a:effectLst/>
                          <a:latin typeface="Arial" panose="020B0604020202020204" pitchFamily="34" charset="0"/>
                          <a:ea typeface="Calibri" panose="020F0502020204030204" pitchFamily="34" charset="0"/>
                          <a:cs typeface="Arial" panose="020B0604020202020204" pitchFamily="34" charset="0"/>
                        </a:rPr>
                        <a:t>Звіт щодо завдання з підтвердження з наданням обґрунтованої або обмеженої  впевненості (або відмова від звіту чи завдання)</a:t>
                      </a:r>
                      <a:endParaRPr lang="ru-RU" sz="1500" kern="100" dirty="0">
                        <a:effectLst/>
                        <a:latin typeface="Calibri" panose="020F0502020204030204" pitchFamily="34" charset="0"/>
                        <a:ea typeface="Calibri" panose="020F0502020204030204" pitchFamily="34" charset="0"/>
                        <a:cs typeface="Arial" panose="020B0604020202020204" pitchFamily="34" charset="0"/>
                      </a:endParaRPr>
                    </a:p>
                  </a:txBody>
                  <a:tcPr marL="66616" marR="66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061446"/>
                  </a:ext>
                </a:extLst>
              </a:tr>
            </a:tbl>
          </a:graphicData>
        </a:graphic>
      </p:graphicFrame>
    </p:spTree>
    <p:extLst>
      <p:ext uri="{BB962C8B-B14F-4D97-AF65-F5344CB8AC3E}">
        <p14:creationId xmlns:p14="http://schemas.microsoft.com/office/powerpoint/2010/main" val="517088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8C24E8C-7B5B-DA8B-734A-CFB7F314CFFF}"/>
              </a:ext>
            </a:extLst>
          </p:cNvPr>
          <p:cNvPicPr>
            <a:picLocks noChangeAspect="1"/>
          </p:cNvPicPr>
          <p:nvPr/>
        </p:nvPicPr>
        <p:blipFill>
          <a:blip r:embed="rId2"/>
          <a:stretch>
            <a:fillRect/>
          </a:stretch>
        </p:blipFill>
        <p:spPr>
          <a:xfrm>
            <a:off x="2592923" y="2399251"/>
            <a:ext cx="8220485" cy="1426023"/>
          </a:xfrm>
          <a:prstGeom prst="rect">
            <a:avLst/>
          </a:prstGeom>
        </p:spPr>
      </p:pic>
      <p:sp>
        <p:nvSpPr>
          <p:cNvPr id="2" name="Заголовок 1">
            <a:extLst>
              <a:ext uri="{FF2B5EF4-FFF2-40B4-BE49-F238E27FC236}">
                <a16:creationId xmlns:a16="http://schemas.microsoft.com/office/drawing/2014/main" id="{09C7CFE8-94D4-C0B6-279F-9CDA101BE72C}"/>
              </a:ext>
            </a:extLst>
          </p:cNvPr>
          <p:cNvSpPr>
            <a:spLocks noGrp="1"/>
          </p:cNvSpPr>
          <p:nvPr>
            <p:ph type="title"/>
          </p:nvPr>
        </p:nvSpPr>
        <p:spPr/>
        <p:txBody>
          <a:bodyPr/>
          <a:lstStyle/>
          <a:p>
            <a:pPr algn="ctr"/>
            <a:r>
              <a:rPr lang="uk-UA" b="1" dirty="0">
                <a:solidFill>
                  <a:srgbClr val="0070C0"/>
                </a:solidFill>
              </a:rPr>
              <a:t>Дякуємо за увагу! </a:t>
            </a:r>
          </a:p>
        </p:txBody>
      </p:sp>
    </p:spTree>
    <p:extLst>
      <p:ext uri="{BB962C8B-B14F-4D97-AF65-F5344CB8AC3E}">
        <p14:creationId xmlns:p14="http://schemas.microsoft.com/office/powerpoint/2010/main" val="243012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7347" y="780176"/>
            <a:ext cx="3194775" cy="1427635"/>
          </a:xfrm>
          <a:prstGeom prst="rect">
            <a:avLst/>
          </a:prstGeom>
        </p:spPr>
        <p:txBody>
          <a:bodyPr wrap="square">
            <a:spAutoFit/>
          </a:bodyPr>
          <a:lstStyle/>
          <a:p>
            <a:pPr indent="450215" algn="ctr">
              <a:lnSpc>
                <a:spcPct val="150000"/>
              </a:lnSpc>
              <a:spcAft>
                <a:spcPts val="800"/>
              </a:spcAft>
            </a:pPr>
            <a:r>
              <a:rPr lang="uk-UA" sz="2000" b="1" kern="100" dirty="0">
                <a:latin typeface="Arial" panose="020B0604020202020204" pitchFamily="34" charset="0"/>
                <a:ea typeface="Calibri" panose="020F0502020204030204" pitchFamily="34" charset="0"/>
                <a:cs typeface="Arial" panose="020B0604020202020204" pitchFamily="34" charset="0"/>
              </a:rPr>
              <a:t>Редько Олександр, д. е. н., професор, аудитор  </a:t>
            </a:r>
            <a:endParaRPr lang="uk-UA"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descr="Изображение выглядит как Человеческое лицо, микрофон, одежда, человек&#10;&#10;Автоматически созданное описание"/>
          <p:cNvPicPr/>
          <p:nvPr/>
        </p:nvPicPr>
        <p:blipFill>
          <a:blip r:embed="rId2">
            <a:extLst>
              <a:ext uri="{28A0092B-C50C-407E-A947-70E740481C1C}">
                <a14:useLocalDpi xmlns:a14="http://schemas.microsoft.com/office/drawing/2010/main" val="0"/>
              </a:ext>
            </a:extLst>
          </a:blip>
          <a:srcRect/>
          <a:stretch>
            <a:fillRect/>
          </a:stretch>
        </p:blipFill>
        <p:spPr bwMode="auto">
          <a:xfrm>
            <a:off x="1781681" y="2889504"/>
            <a:ext cx="2520442" cy="2703195"/>
          </a:xfrm>
          <a:prstGeom prst="rect">
            <a:avLst/>
          </a:prstGeom>
          <a:noFill/>
        </p:spPr>
      </p:pic>
      <p:sp>
        <p:nvSpPr>
          <p:cNvPr id="5" name="Прямоугольник 4"/>
          <p:cNvSpPr/>
          <p:nvPr/>
        </p:nvSpPr>
        <p:spPr>
          <a:xfrm>
            <a:off x="4513277" y="671501"/>
            <a:ext cx="3333007" cy="1530227"/>
          </a:xfrm>
          <a:prstGeom prst="rect">
            <a:avLst/>
          </a:prstGeom>
        </p:spPr>
        <p:txBody>
          <a:bodyPr wrap="square">
            <a:spAutoFit/>
          </a:bodyPr>
          <a:lstStyle/>
          <a:p>
            <a:pPr indent="450215" algn="ctr">
              <a:lnSpc>
                <a:spcPct val="150000"/>
              </a:lnSpc>
              <a:spcAft>
                <a:spcPts val="800"/>
              </a:spcAft>
            </a:pPr>
            <a:r>
              <a:rPr lang="uk-UA" sz="2000" b="1" kern="100" dirty="0">
                <a:latin typeface="Arial" panose="020B0604020202020204" pitchFamily="34" charset="0"/>
                <a:ea typeface="Calibri" panose="020F0502020204030204" pitchFamily="34" charset="0"/>
                <a:cs typeface="Arial" panose="020B0604020202020204" pitchFamily="34" charset="0"/>
              </a:rPr>
              <a:t>Лубенченко Ольга, </a:t>
            </a:r>
          </a:p>
          <a:p>
            <a:pPr indent="450215" algn="ctr">
              <a:lnSpc>
                <a:spcPct val="150000"/>
              </a:lnSpc>
              <a:spcAft>
                <a:spcPts val="800"/>
              </a:spcAft>
            </a:pPr>
            <a:r>
              <a:rPr lang="uk-UA" sz="2000" b="1" kern="100" dirty="0">
                <a:latin typeface="Arial" panose="020B0604020202020204" pitchFamily="34" charset="0"/>
                <a:ea typeface="Calibri" panose="020F0502020204030204" pitchFamily="34" charset="0"/>
                <a:cs typeface="Arial" panose="020B0604020202020204" pitchFamily="34" charset="0"/>
              </a:rPr>
              <a:t>д. е. н, професор, аудитор  </a:t>
            </a:r>
            <a:endParaRPr lang="uk-UA"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5" y="2734881"/>
            <a:ext cx="2447354" cy="2857818"/>
          </a:xfrm>
          <a:prstGeom prst="rect">
            <a:avLst/>
          </a:prstGeom>
          <a:noFill/>
        </p:spPr>
      </p:pic>
      <p:sp>
        <p:nvSpPr>
          <p:cNvPr id="7" name="Прямоугольник 6"/>
          <p:cNvSpPr/>
          <p:nvPr/>
        </p:nvSpPr>
        <p:spPr>
          <a:xfrm>
            <a:off x="8321879" y="671502"/>
            <a:ext cx="3028425" cy="1427635"/>
          </a:xfrm>
          <a:prstGeom prst="rect">
            <a:avLst/>
          </a:prstGeom>
        </p:spPr>
        <p:txBody>
          <a:bodyPr wrap="square">
            <a:spAutoFit/>
          </a:bodyPr>
          <a:lstStyle/>
          <a:p>
            <a:pPr indent="450215" algn="ctr">
              <a:lnSpc>
                <a:spcPct val="150000"/>
              </a:lnSpc>
              <a:spcAft>
                <a:spcPts val="800"/>
              </a:spcAft>
            </a:pPr>
            <a:r>
              <a:rPr lang="uk-UA" sz="2000" b="1" kern="100" dirty="0">
                <a:latin typeface="Arial" panose="020B0604020202020204" pitchFamily="34" charset="0"/>
                <a:ea typeface="Calibri" panose="020F0502020204030204" pitchFamily="34" charset="0"/>
                <a:cs typeface="Arial" panose="020B0604020202020204" pitchFamily="34" charset="0"/>
              </a:rPr>
              <a:t>Костирко Руслан, д.е.н, професор, аудитор  </a:t>
            </a:r>
            <a:endParaRPr lang="uk-UA"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Рисунок 7"/>
          <p:cNvPicPr/>
          <p:nvPr/>
        </p:nvPicPr>
        <p:blipFill>
          <a:blip r:embed="rId4">
            <a:extLst>
              <a:ext uri="{28A0092B-C50C-407E-A947-70E740481C1C}">
                <a14:useLocalDpi xmlns:a14="http://schemas.microsoft.com/office/drawing/2010/main" val="0"/>
              </a:ext>
            </a:extLst>
          </a:blip>
          <a:srcRect/>
          <a:stretch>
            <a:fillRect/>
          </a:stretch>
        </p:blipFill>
        <p:spPr bwMode="auto">
          <a:xfrm>
            <a:off x="8709041" y="2773215"/>
            <a:ext cx="2544826" cy="2810002"/>
          </a:xfrm>
          <a:prstGeom prst="rect">
            <a:avLst/>
          </a:prstGeom>
          <a:noFill/>
        </p:spPr>
      </p:pic>
    </p:spTree>
    <p:extLst>
      <p:ext uri="{BB962C8B-B14F-4D97-AF65-F5344CB8AC3E}">
        <p14:creationId xmlns:p14="http://schemas.microsoft.com/office/powerpoint/2010/main" val="275158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799" y="946975"/>
            <a:ext cx="11865287" cy="5511702"/>
          </a:xfrm>
          <a:prstGeom prst="rect">
            <a:avLst/>
          </a:prstGeom>
        </p:spPr>
        <p:txBody>
          <a:bodyPr wrap="square">
            <a:spAutoFit/>
          </a:bodyPr>
          <a:lstStyle/>
          <a:p>
            <a:pPr lvl="0" algn="ctr">
              <a:lnSpc>
                <a:spcPct val="150000"/>
              </a:lnSpc>
              <a:spcAft>
                <a:spcPts val="800"/>
              </a:spcAft>
            </a:pPr>
            <a:r>
              <a:rPr lang="uk-UA" sz="2400" b="1" kern="100" dirty="0">
                <a:solidFill>
                  <a:srgbClr val="0070C0"/>
                </a:solidFill>
                <a:latin typeface="Arial" panose="020B0604020202020204" pitchFamily="34" charset="0"/>
                <a:ea typeface="Calibri" panose="020F0502020204030204" pitchFamily="34" charset="0"/>
                <a:cs typeface="Arial" panose="020B0604020202020204" pitchFamily="34" charset="0"/>
              </a:rPr>
              <a:t>Новітня Директива ЄС про корпоративну звітність зі сталого розвитку</a:t>
            </a:r>
            <a:r>
              <a:rPr lang="en-US" sz="2400" b="1" kern="100" dirty="0">
                <a:solidFill>
                  <a:srgbClr val="0070C0"/>
                </a:solidFill>
                <a:latin typeface="Arial" panose="020B0604020202020204" pitchFamily="34" charset="0"/>
                <a:ea typeface="Calibri" panose="020F0502020204030204" pitchFamily="34" charset="0"/>
                <a:cs typeface="Arial" panose="020B0604020202020204" pitchFamily="34" charset="0"/>
              </a:rPr>
              <a:t> (Corporate Sustainability Reporting  Directive CSRD)</a:t>
            </a:r>
            <a:endParaRPr lang="en-US" sz="2400" kern="1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indent="450215">
              <a:lnSpc>
                <a:spcPct val="150000"/>
              </a:lnSpc>
              <a:spcAft>
                <a:spcPts val="800"/>
              </a:spcAft>
            </a:pPr>
            <a:endParaRPr lang="uk-UA" sz="2000" b="1" kern="1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indent="450215">
              <a:lnSpc>
                <a:spcPct val="150000"/>
              </a:lnSpc>
              <a:spcAft>
                <a:spcPts val="800"/>
              </a:spcAft>
            </a:pPr>
            <a:r>
              <a:rPr lang="uk-UA" sz="2000" b="1" kern="100" dirty="0">
                <a:latin typeface="Arial" panose="020B0604020202020204" pitchFamily="34" charset="0"/>
                <a:ea typeface="Calibri" panose="020F0502020204030204" pitchFamily="34" charset="0"/>
                <a:cs typeface="Arial" panose="020B0604020202020204" pitchFamily="34" charset="0"/>
              </a:rPr>
              <a:t>Директива  Європейського Парламенту та Ради від 14 грудня 2022 року № 2022/2464/ЄС про корпоративну звітність зі сталого розвитку вступила в дію   </a:t>
            </a:r>
            <a:r>
              <a:rPr lang="uk-UA" sz="2000" b="1" kern="100" dirty="0">
                <a:solidFill>
                  <a:srgbClr val="FF0000"/>
                </a:solidFill>
                <a:latin typeface="Arial" panose="020B0604020202020204" pitchFamily="34" charset="0"/>
                <a:ea typeface="Calibri" panose="020F0502020204030204" pitchFamily="34" charset="0"/>
                <a:cs typeface="Arial" panose="020B0604020202020204" pitchFamily="34" charset="0"/>
              </a:rPr>
              <a:t>05 січня 2023 року</a:t>
            </a:r>
            <a:r>
              <a:rPr lang="uk-UA"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uk-UA" sz="2000" kern="100" dirty="0">
                <a:latin typeface="Arial" panose="020B0604020202020204" pitchFamily="34" charset="0"/>
                <a:ea typeface="Calibri" panose="020F0502020204030204" pitchFamily="34" charset="0"/>
                <a:cs typeface="Arial" panose="020B0604020202020204" pitchFamily="34" charset="0"/>
              </a:rPr>
              <a:t>та </a:t>
            </a:r>
            <a:r>
              <a:rPr lang="uk-UA" sz="2000" u="sng" kern="100" dirty="0">
                <a:latin typeface="Arial" panose="020B0604020202020204" pitchFamily="34" charset="0"/>
                <a:ea typeface="Calibri" panose="020F0502020204030204" pitchFamily="34" charset="0"/>
                <a:cs typeface="Arial" panose="020B0604020202020204" pitchFamily="34" charset="0"/>
              </a:rPr>
              <a:t>замінила Директиву  щодо складання нефінансової звітності</a:t>
            </a:r>
            <a:r>
              <a:rPr lang="uk-UA" sz="2000" kern="100" dirty="0">
                <a:latin typeface="Arial" panose="020B0604020202020204" pitchFamily="34" charset="0"/>
                <a:ea typeface="Calibri" panose="020F0502020204030204" pitchFamily="34" charset="0"/>
                <a:cs typeface="Arial" panose="020B0604020202020204" pitchFamily="34" charset="0"/>
              </a:rPr>
              <a:t>. </a:t>
            </a:r>
          </a:p>
          <a:p>
            <a:pPr indent="450215">
              <a:lnSpc>
                <a:spcPct val="150000"/>
              </a:lnSpc>
              <a:spcAft>
                <a:spcPts val="800"/>
              </a:spcAft>
            </a:pPr>
            <a:endParaRPr lang="uk-UA" sz="2400" b="1" kern="100" dirty="0">
              <a:latin typeface="Arial" panose="020B0604020202020204" pitchFamily="34" charset="0"/>
              <a:ea typeface="Calibri" panose="020F0502020204030204" pitchFamily="34" charset="0"/>
              <a:cs typeface="Arial" panose="020B0604020202020204" pitchFamily="34" charset="0"/>
            </a:endParaRPr>
          </a:p>
          <a:p>
            <a:pPr indent="450215">
              <a:lnSpc>
                <a:spcPct val="150000"/>
              </a:lnSpc>
              <a:spcAft>
                <a:spcPts val="800"/>
              </a:spcAft>
            </a:pPr>
            <a:r>
              <a:rPr lang="uk-UA" sz="2400" b="1" kern="100" dirty="0">
                <a:latin typeface="Arial" panose="020B0604020202020204" pitchFamily="34" charset="0"/>
                <a:ea typeface="Calibri" panose="020F0502020204030204" pitchFamily="34" charset="0"/>
                <a:cs typeface="Arial" panose="020B0604020202020204" pitchFamily="34" charset="0"/>
              </a:rPr>
              <a:t>Сталий розвиток </a:t>
            </a:r>
            <a:r>
              <a:rPr lang="uk-UA" sz="2400" kern="100" dirty="0">
                <a:latin typeface="Arial" panose="020B0604020202020204" pitchFamily="34" charset="0"/>
                <a:ea typeface="Calibri" panose="020F0502020204030204" pitchFamily="34" charset="0"/>
                <a:cs typeface="Arial" panose="020B0604020202020204" pitchFamily="34" charset="0"/>
              </a:rPr>
              <a:t>(</a:t>
            </a:r>
            <a:r>
              <a:rPr lang="en-US" sz="2400" kern="100" dirty="0">
                <a:latin typeface="Arial" panose="020B0604020202020204" pitchFamily="34" charset="0"/>
                <a:ea typeface="Calibri" panose="020F0502020204030204" pitchFamily="34" charset="0"/>
                <a:cs typeface="Arial" panose="020B0604020202020204" pitchFamily="34" charset="0"/>
              </a:rPr>
              <a:t>sustainable development – </a:t>
            </a:r>
            <a:r>
              <a:rPr lang="uk-UA" sz="2400" kern="100" dirty="0" err="1">
                <a:latin typeface="Arial" panose="020B0604020202020204" pitchFamily="34" charset="0"/>
                <a:ea typeface="Calibri" panose="020F0502020204030204" pitchFamily="34" charset="0"/>
                <a:cs typeface="Arial" panose="020B0604020202020204" pitchFamily="34" charset="0"/>
              </a:rPr>
              <a:t>англ</a:t>
            </a:r>
            <a:r>
              <a:rPr lang="uk-UA" sz="2400" kern="100" dirty="0">
                <a:latin typeface="Arial" panose="020B0604020202020204" pitchFamily="34" charset="0"/>
                <a:ea typeface="Calibri" panose="020F0502020204030204" pitchFamily="34" charset="0"/>
                <a:cs typeface="Arial" panose="020B0604020202020204" pitchFamily="34" charset="0"/>
              </a:rPr>
              <a:t>.) розвиток, що дозволяє задовольнити потреби сучасного покоління без шкоди для майбутніх поколінь.</a:t>
            </a:r>
          </a:p>
          <a:p>
            <a:pPr indent="450215">
              <a:lnSpc>
                <a:spcPct val="150000"/>
              </a:lnSpc>
              <a:spcAft>
                <a:spcPts val="800"/>
              </a:spcAft>
            </a:pPr>
            <a:endParaRPr lang="uk-UA" sz="1400" kern="100" dirty="0">
              <a:latin typeface="Calibri" panose="020F050202020403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60F43326-2E07-1E91-216F-3F92C9999E40}"/>
              </a:ext>
            </a:extLst>
          </p:cNvPr>
          <p:cNvPicPr>
            <a:picLocks noChangeAspect="1"/>
          </p:cNvPicPr>
          <p:nvPr/>
        </p:nvPicPr>
        <p:blipFill>
          <a:blip r:embed="rId2"/>
          <a:stretch>
            <a:fillRect/>
          </a:stretch>
        </p:blipFill>
        <p:spPr>
          <a:xfrm>
            <a:off x="9064481" y="6059355"/>
            <a:ext cx="3127519" cy="798645"/>
          </a:xfrm>
          <a:prstGeom prst="rect">
            <a:avLst/>
          </a:prstGeom>
        </p:spPr>
      </p:pic>
    </p:spTree>
    <p:extLst>
      <p:ext uri="{BB962C8B-B14F-4D97-AF65-F5344CB8AC3E}">
        <p14:creationId xmlns:p14="http://schemas.microsoft.com/office/powerpoint/2010/main" val="166974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0986B-19F3-D9CA-B20C-11411616B595}"/>
              </a:ext>
            </a:extLst>
          </p:cNvPr>
          <p:cNvSpPr>
            <a:spLocks noGrp="1"/>
          </p:cNvSpPr>
          <p:nvPr>
            <p:ph type="title"/>
          </p:nvPr>
        </p:nvSpPr>
        <p:spPr>
          <a:xfrm>
            <a:off x="1399592" y="279917"/>
            <a:ext cx="10792408" cy="6475445"/>
          </a:xfrm>
        </p:spPr>
        <p:txBody>
          <a:bodyPr>
            <a:noAutofit/>
          </a:bodyPr>
          <a:lstStyle/>
          <a:p>
            <a:pPr marL="342900" indent="-342900" algn="ctr">
              <a:buFont typeface="Wingdings" panose="05000000000000000000" pitchFamily="2" charset="2"/>
              <a:buChar char="q"/>
            </a:pPr>
            <a:r>
              <a:rPr lang="ru-RU" sz="2400" dirty="0">
                <a:solidFill>
                  <a:srgbClr val="0070C0"/>
                </a:solidFill>
                <a:latin typeface="Arial" panose="020B0604020202020204" pitchFamily="34" charset="0"/>
                <a:cs typeface="Arial" panose="020B0604020202020204" pitchFamily="34" charset="0"/>
              </a:rPr>
              <a:t>  </a:t>
            </a:r>
            <a:r>
              <a:rPr lang="ru-RU" sz="2400" b="1" dirty="0">
                <a:solidFill>
                  <a:srgbClr val="0070C0"/>
                </a:solidFill>
                <a:latin typeface="Arial" panose="020B0604020202020204" pitchFamily="34" charset="0"/>
                <a:cs typeface="Arial" panose="020B0604020202020204" pitchFamily="34" charset="0"/>
              </a:rPr>
              <a:t>ЧОМУ І ДЛЯ ЧОГО ? </a:t>
            </a:r>
            <a:br>
              <a:rPr lang="ru-RU" sz="2400" dirty="0">
                <a:latin typeface="Arial" panose="020B0604020202020204" pitchFamily="34" charset="0"/>
                <a:cs typeface="Arial" panose="020B0604020202020204" pitchFamily="34" charset="0"/>
              </a:rPr>
            </a:br>
            <a:br>
              <a:rPr lang="ru-RU" sz="1600" dirty="0">
                <a:latin typeface="Arial" panose="020B0604020202020204" pitchFamily="34" charset="0"/>
                <a:cs typeface="Arial" panose="020B0604020202020204" pitchFamily="34" charset="0"/>
              </a:rPr>
            </a:br>
            <a:r>
              <a:rPr lang="ru-RU" sz="3200" b="1" dirty="0">
                <a:solidFill>
                  <a:srgbClr val="0070C0"/>
                </a:solidFill>
                <a:latin typeface="Arial" panose="020B0604020202020204" pitchFamily="34" charset="0"/>
                <a:cs typeface="Arial" panose="020B0604020202020204" pitchFamily="34" charset="0"/>
              </a:rPr>
              <a:t> ! </a:t>
            </a:r>
            <a:r>
              <a:rPr lang="uk-UA" sz="2000" dirty="0">
                <a:latin typeface="Arial" panose="020B0604020202020204" pitchFamily="34" charset="0"/>
                <a:cs typeface="Arial" panose="020B0604020202020204" pitchFamily="34" charset="0"/>
              </a:rPr>
              <a:t>Звітність у сфері сталого розвитку дозволяє </a:t>
            </a:r>
            <a:r>
              <a:rPr lang="uk-UA" sz="2000" b="1" dirty="0">
                <a:latin typeface="Arial" panose="020B0604020202020204" pitchFamily="34" charset="0"/>
                <a:cs typeface="Arial" panose="020B0604020202020204" pitchFamily="34" charset="0"/>
              </a:rPr>
              <a:t>інвестору</a:t>
            </a:r>
            <a:r>
              <a:rPr lang="uk-UA" sz="2000" dirty="0">
                <a:latin typeface="Arial" panose="020B0604020202020204" pitchFamily="34" charset="0"/>
                <a:cs typeface="Arial" panose="020B0604020202020204" pitchFamily="34" charset="0"/>
              </a:rPr>
              <a:t> детально, як крізь збільшувальне скло, побачити діяльність компанії. І ті, хто приділяє цьому увагу вже зараз мають конкурентну перевагу на ринку, збільшуючи свою інвестиційну привабливість.</a:t>
            </a:r>
            <a:br>
              <a:rPr lang="uk-UA" sz="2000" dirty="0">
                <a:latin typeface="Arial" panose="020B0604020202020204" pitchFamily="34" charset="0"/>
                <a:cs typeface="Arial" panose="020B0604020202020204" pitchFamily="34" charset="0"/>
              </a:rPr>
            </a:br>
            <a:br>
              <a:rPr lang="uk-UA" sz="2000" dirty="0">
                <a:latin typeface="Arial" panose="020B0604020202020204" pitchFamily="34" charset="0"/>
                <a:cs typeface="Arial" panose="020B0604020202020204" pitchFamily="34" charset="0"/>
              </a:rPr>
            </a:br>
            <a:r>
              <a:rPr lang="ru-RU" sz="3200" b="1" dirty="0">
                <a:solidFill>
                  <a:srgbClr val="0070C0"/>
                </a:solidFill>
                <a:latin typeface="Arial" panose="020B0604020202020204" pitchFamily="34" charset="0"/>
                <a:cs typeface="Arial" panose="020B0604020202020204" pitchFamily="34" charset="0"/>
              </a:rPr>
              <a:t> !  </a:t>
            </a:r>
            <a:r>
              <a:rPr lang="uk-UA" sz="2000" dirty="0">
                <a:latin typeface="Arial" panose="020B0604020202020204" pitchFamily="34" charset="0"/>
                <a:cs typeface="Arial" panose="020B0604020202020204" pitchFamily="34" charset="0"/>
              </a:rPr>
              <a:t>Бажання інвесторів отримувати дані у </a:t>
            </a:r>
            <a:r>
              <a:rPr lang="uk-UA" sz="2000" b="1" dirty="0">
                <a:latin typeface="Arial" panose="020B0604020202020204" pitchFamily="34" charset="0"/>
                <a:cs typeface="Arial" panose="020B0604020202020204" pitchFamily="34" charset="0"/>
              </a:rPr>
              <a:t>прозорому та зрозумілому вигляді разом із зростанням соціальної свідомості </a:t>
            </a:r>
            <a:r>
              <a:rPr lang="uk-UA" sz="2000" dirty="0">
                <a:latin typeface="Arial" panose="020B0604020202020204" pitchFamily="34" charset="0"/>
                <a:cs typeface="Arial" panose="020B0604020202020204" pitchFamily="34" charset="0"/>
              </a:rPr>
              <a:t>послужили поштовхом до початку трансформації форм звітності бізнесу.      </a:t>
            </a:r>
            <a:br>
              <a:rPr lang="uk-UA" sz="2000" dirty="0">
                <a:latin typeface="Arial" panose="020B0604020202020204" pitchFamily="34" charset="0"/>
                <a:cs typeface="Arial" panose="020B0604020202020204" pitchFamily="34" charset="0"/>
              </a:rPr>
            </a:br>
            <a:br>
              <a:rPr lang="uk-UA" sz="2000" dirty="0">
                <a:latin typeface="Arial" panose="020B0604020202020204" pitchFamily="34" charset="0"/>
                <a:cs typeface="Arial" panose="020B0604020202020204" pitchFamily="34" charset="0"/>
              </a:rPr>
            </a:br>
            <a:r>
              <a:rPr lang="ru-RU" sz="3200" b="1" dirty="0">
                <a:solidFill>
                  <a:srgbClr val="0070C0"/>
                </a:solidFill>
                <a:latin typeface="Arial" panose="020B0604020202020204" pitchFamily="34" charset="0"/>
                <a:cs typeface="Arial" panose="020B0604020202020204" pitchFamily="34" charset="0"/>
              </a:rPr>
              <a:t> !  </a:t>
            </a:r>
            <a:r>
              <a:rPr lang="uk-UA" sz="2000" b="1" dirty="0">
                <a:latin typeface="Arial" panose="020B0604020202020204" pitchFamily="34" charset="0"/>
                <a:cs typeface="Arial" panose="020B0604020202020204" pitchFamily="34" charset="0"/>
              </a:rPr>
              <a:t>Громадськості</a:t>
            </a:r>
            <a:r>
              <a:rPr lang="uk-UA" sz="2000" dirty="0">
                <a:latin typeface="Arial" panose="020B0604020202020204" pitchFamily="34" charset="0"/>
                <a:cs typeface="Arial" panose="020B0604020202020204" pitchFamily="34" charset="0"/>
              </a:rPr>
              <a:t> вже недостатньо бачити лише фінансові показники, їй потрібно знати, як діяльність компанії впливає на навколишнє середовище та клімат, чи дотримуються в ньому права людини, чи немає лазівок для корупційних схем. Інформація потрібна, але дуже важка для точного обчислення та структурування. Відповіддю на вимоги всіх зацікавлених осіб стала поява звіту про сталий розвиток.</a:t>
            </a:r>
            <a:br>
              <a:rPr lang="uk-UA" sz="2000" dirty="0">
                <a:latin typeface="Arial" panose="020B0604020202020204" pitchFamily="34" charset="0"/>
                <a:cs typeface="Arial" panose="020B0604020202020204" pitchFamily="34" charset="0"/>
              </a:rPr>
            </a:br>
            <a:endParaRPr lang="uk-UA" sz="2000"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071BFC22-96DA-218D-5923-2945D373299F}"/>
              </a:ext>
            </a:extLst>
          </p:cNvPr>
          <p:cNvPicPr>
            <a:picLocks noChangeAspect="1"/>
          </p:cNvPicPr>
          <p:nvPr/>
        </p:nvPicPr>
        <p:blipFill>
          <a:blip r:embed="rId2"/>
          <a:stretch>
            <a:fillRect/>
          </a:stretch>
        </p:blipFill>
        <p:spPr>
          <a:xfrm>
            <a:off x="9815804" y="6059356"/>
            <a:ext cx="2276669" cy="696006"/>
          </a:xfrm>
          <a:prstGeom prst="rect">
            <a:avLst/>
          </a:prstGeom>
        </p:spPr>
      </p:pic>
    </p:spTree>
    <p:extLst>
      <p:ext uri="{BB962C8B-B14F-4D97-AF65-F5344CB8AC3E}">
        <p14:creationId xmlns:p14="http://schemas.microsoft.com/office/powerpoint/2010/main" val="321976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6816" y="969264"/>
            <a:ext cx="9208008" cy="4679807"/>
          </a:xfrm>
          <a:prstGeom prst="rect">
            <a:avLst/>
          </a:prstGeom>
        </p:spPr>
        <p:txBody>
          <a:bodyPr wrap="square">
            <a:spAutoFit/>
          </a:bodyPr>
          <a:lstStyle/>
          <a:p>
            <a:pPr marL="457200" indent="-457200">
              <a:lnSpc>
                <a:spcPct val="150000"/>
              </a:lnSpc>
              <a:spcAft>
                <a:spcPts val="800"/>
              </a:spcAft>
              <a:buFont typeface="Wingdings" panose="05000000000000000000" pitchFamily="2" charset="2"/>
              <a:buChar char="q"/>
            </a:pPr>
            <a:r>
              <a:rPr lang="uk-UA" sz="3200" b="1" kern="100" dirty="0">
                <a:solidFill>
                  <a:srgbClr val="FF0000"/>
                </a:solidFill>
                <a:latin typeface="Arial" panose="020B0604020202020204" pitchFamily="34" charset="0"/>
                <a:ea typeface="Calibri" panose="020F0502020204030204" pitchFamily="34" charset="0"/>
                <a:cs typeface="Arial" panose="020B0604020202020204" pitchFamily="34" charset="0"/>
              </a:rPr>
              <a:t>Що це означає?</a:t>
            </a:r>
            <a:endParaRPr lang="uk-UA" sz="3200" kern="100" dirty="0">
              <a:latin typeface="Arial" panose="020B0604020202020204" pitchFamily="34" charset="0"/>
              <a:ea typeface="Calibri" panose="020F0502020204030204" pitchFamily="34" charset="0"/>
              <a:cs typeface="Arial" panose="020B0604020202020204" pitchFamily="34" charset="0"/>
            </a:endParaRPr>
          </a:p>
          <a:p>
            <a:pPr indent="450215" algn="just">
              <a:lnSpc>
                <a:spcPct val="150000"/>
              </a:lnSpc>
              <a:spcAft>
                <a:spcPts val="800"/>
              </a:spcAft>
            </a:pPr>
            <a:r>
              <a:rPr lang="uk-UA" sz="2000" kern="100" dirty="0">
                <a:latin typeface="Arial" panose="020B0604020202020204" pitchFamily="34" charset="0"/>
                <a:ea typeface="Times New Roman" panose="02020603050405020304" pitchFamily="18" charset="0"/>
                <a:cs typeface="Arial" panose="020B0604020202020204" pitchFamily="34" charset="0"/>
              </a:rPr>
              <a:t>1) </a:t>
            </a:r>
            <a:r>
              <a:rPr lang="uk-UA" sz="2000" b="1" kern="100" dirty="0">
                <a:latin typeface="Arial" panose="020B0604020202020204" pitchFamily="34" charset="0"/>
                <a:ea typeface="Times New Roman" panose="02020603050405020304" pitchFamily="18" charset="0"/>
                <a:cs typeface="Arial" panose="020B0604020202020204" pitchFamily="34" charset="0"/>
              </a:rPr>
              <a:t>Нефінансова звітність замінюється корпоративною звітністю в галузі сталого розвитку</a:t>
            </a:r>
            <a:r>
              <a:rPr lang="uk-UA" sz="2000" kern="100" dirty="0">
                <a:latin typeface="Arial" panose="020B0604020202020204" pitchFamily="34" charset="0"/>
                <a:ea typeface="Times New Roman" panose="02020603050405020304" pitchFamily="18" charset="0"/>
                <a:cs typeface="Arial" panose="020B0604020202020204" pitchFamily="34" charset="0"/>
              </a:rPr>
              <a:t>, що націлена на розкриття конкретної інформації з питань, пов’язаних із стійкістю,  зокрема: </a:t>
            </a:r>
            <a:endParaRPr lang="uk-UA" sz="20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uk-UA" sz="2000" kern="100" dirty="0">
                <a:latin typeface="Arial" panose="020B0604020202020204" pitchFamily="34" charset="0"/>
                <a:ea typeface="Times New Roman" panose="02020603050405020304" pitchFamily="18" charset="0"/>
                <a:cs typeface="Arial" panose="020B0604020202020204" pitchFamily="34" charset="0"/>
              </a:rPr>
              <a:t>цілі  і стратегії компанії,    </a:t>
            </a:r>
            <a:endParaRPr lang="uk-UA" sz="20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uk-UA" sz="2000" kern="100" dirty="0">
                <a:latin typeface="Arial" panose="020B0604020202020204" pitchFamily="34" charset="0"/>
                <a:ea typeface="Times New Roman" panose="02020603050405020304" pitchFamily="18" charset="0"/>
                <a:cs typeface="Arial" panose="020B0604020202020204" pitchFamily="34" charset="0"/>
              </a:rPr>
              <a:t>«екологічна  стійкість», розширення  відповідальності менеджменту  за стійкий розвиток в рамках виробничо – збутових ланцюжків компаній,    </a:t>
            </a:r>
            <a:endParaRPr lang="uk-UA" sz="20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uk-UA" sz="2000" kern="100" dirty="0">
                <a:latin typeface="Arial" panose="020B0604020202020204" pitchFamily="34" charset="0"/>
                <a:ea typeface="Times New Roman" panose="02020603050405020304" pitchFamily="18" charset="0"/>
                <a:cs typeface="Arial" panose="020B0604020202020204" pitchFamily="34" charset="0"/>
              </a:rPr>
              <a:t>зв'язком   системи винагород найвищого управлінського персоналу з показниками стійкості, </a:t>
            </a:r>
            <a:endParaRPr lang="uk-UA" sz="2000" kern="100" dirty="0">
              <a:latin typeface="Arial" panose="020B060402020202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EBB6E2BB-301F-A865-BC9C-3C1F1F8B519D}"/>
              </a:ext>
            </a:extLst>
          </p:cNvPr>
          <p:cNvPicPr>
            <a:picLocks noChangeAspect="1"/>
          </p:cNvPicPr>
          <p:nvPr/>
        </p:nvPicPr>
        <p:blipFill>
          <a:blip r:embed="rId2"/>
          <a:stretch>
            <a:fillRect/>
          </a:stretch>
        </p:blipFill>
        <p:spPr>
          <a:xfrm>
            <a:off x="8880305" y="5968819"/>
            <a:ext cx="3127519" cy="798645"/>
          </a:xfrm>
          <a:prstGeom prst="rect">
            <a:avLst/>
          </a:prstGeom>
        </p:spPr>
      </p:pic>
    </p:spTree>
    <p:extLst>
      <p:ext uri="{BB962C8B-B14F-4D97-AF65-F5344CB8AC3E}">
        <p14:creationId xmlns:p14="http://schemas.microsoft.com/office/powerpoint/2010/main" val="78360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7323E5-C818-4882-88E0-C3F86F819CB7}"/>
              </a:ext>
            </a:extLst>
          </p:cNvPr>
          <p:cNvSpPr>
            <a:spLocks noGrp="1"/>
          </p:cNvSpPr>
          <p:nvPr>
            <p:ph type="title"/>
          </p:nvPr>
        </p:nvSpPr>
        <p:spPr>
          <a:xfrm>
            <a:off x="1660848" y="624109"/>
            <a:ext cx="10434063" cy="6112593"/>
          </a:xfrm>
        </p:spPr>
        <p:txBody>
          <a:bodyPr>
            <a:normAutofit fontScale="90000"/>
          </a:bodyPr>
          <a:lstStyle/>
          <a:p>
            <a:pPr marR="0" lvl="0" defTabSz="457200" rtl="0" eaLnBrk="1" fontAlgn="auto" latinLnBrk="0" hangingPunct="1">
              <a:lnSpc>
                <a:spcPct val="100000"/>
              </a:lnSpc>
              <a:spcBef>
                <a:spcPts val="0"/>
              </a:spcBef>
              <a:spcAft>
                <a:spcPts val="0"/>
              </a:spcAft>
              <a:tabLst/>
              <a:defRPr/>
            </a:pPr>
            <a:r>
              <a:rPr lang="uk-UA" sz="4900" b="1" i="1" dirty="0">
                <a:solidFill>
                  <a:srgbClr val="FF0000"/>
                </a:solidFill>
                <a:latin typeface="Arial" panose="020B0604020202020204" pitchFamily="34" charset="0"/>
                <a:ea typeface="+mn-ea"/>
                <a:cs typeface="Arial" panose="020B0604020202020204" pitchFamily="34" charset="0"/>
              </a:rPr>
              <a:t>!</a:t>
            </a:r>
            <a:r>
              <a:rPr lang="uk-UA" sz="3100" b="1" i="1" dirty="0">
                <a:solidFill>
                  <a:srgbClr val="FF0000"/>
                </a:solidFill>
                <a:latin typeface="Arial" panose="020B0604020202020204" pitchFamily="34" charset="0"/>
                <a:ea typeface="+mn-ea"/>
                <a:cs typeface="Arial" panose="020B0604020202020204" pitchFamily="34" charset="0"/>
              </a:rPr>
              <a:t> </a:t>
            </a:r>
            <a:r>
              <a:rPr kumimoji="0" lang="uk-UA" sz="2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Концепція    суттєвості та аналіз суттєвості  - (принцип «подвійної» суттєвості, оцінка ризиків  стійкості, що впливають  на компанію і через компанію – на суспільство та навколишнє середовище) !!!!  </a:t>
            </a:r>
            <a:br>
              <a:rPr kumimoji="0" lang="uk-UA" sz="2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uk-UA"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Коли застосовні критерії оцінки звітності застосовуються як до фінансового впливу чинників  на суб'єкт господарювання, так і впливу суб'єкта господарювання на навколишнє середовище, суспільство, економіку або культуру, це може називатися «подвійною суттєвістю».</a:t>
            </a: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lang="uk-UA" sz="4900" b="1" i="1" dirty="0">
                <a:solidFill>
                  <a:srgbClr val="FF0000"/>
                </a:solidFill>
                <a:latin typeface="Arial" panose="020B0604020202020204" pitchFamily="34" charset="0"/>
                <a:ea typeface="+mn-ea"/>
                <a:cs typeface="Arial" panose="020B0604020202020204" pitchFamily="34" charset="0"/>
              </a:rPr>
              <a:t>!  </a:t>
            </a:r>
            <a:r>
              <a:rPr kumimoji="0" lang="uk-UA" sz="2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Ретроспективне та перспективне  представлення інформації, в тому числі про нематеріальні активи, що не були включені до фінансової інформації, про людський, інтелектуальний, соціальний та залучений капітал, наукові розробки, дослідження  та новації, соціальна відповідальність перед працівниками, </a:t>
            </a:r>
            <a:br>
              <a:rPr kumimoji="0" lang="uk-UA" sz="2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lang="uk-UA" sz="4900" b="1" i="1" dirty="0">
                <a:solidFill>
                  <a:srgbClr val="FF0000"/>
                </a:solidFill>
                <a:latin typeface="Arial" panose="020B0604020202020204" pitchFamily="34" charset="0"/>
                <a:ea typeface="+mn-ea"/>
                <a:cs typeface="Arial" panose="020B0604020202020204" pitchFamily="34" charset="0"/>
              </a:rPr>
              <a:t>! </a:t>
            </a:r>
            <a:r>
              <a:rPr kumimoji="0" lang="uk-UA" sz="2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Повага до прав людини, нетерпимість до проявів корупції та хабарництва </a:t>
            </a: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br>
              <a:rPr kumimoji="0" lang="uk-UA" sz="18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endParaRPr lang="ru-RU" dirty="0"/>
          </a:p>
        </p:txBody>
      </p:sp>
      <p:pic>
        <p:nvPicPr>
          <p:cNvPr id="7" name="Рисунок 6">
            <a:extLst>
              <a:ext uri="{FF2B5EF4-FFF2-40B4-BE49-F238E27FC236}">
                <a16:creationId xmlns:a16="http://schemas.microsoft.com/office/drawing/2014/main" id="{FE35BC32-8BC4-F11D-86A5-BE74E88FB487}"/>
              </a:ext>
            </a:extLst>
          </p:cNvPr>
          <p:cNvPicPr>
            <a:picLocks noChangeAspect="1"/>
          </p:cNvPicPr>
          <p:nvPr/>
        </p:nvPicPr>
        <p:blipFill>
          <a:blip r:embed="rId2"/>
          <a:stretch>
            <a:fillRect/>
          </a:stretch>
        </p:blipFill>
        <p:spPr>
          <a:xfrm>
            <a:off x="9797143" y="6111551"/>
            <a:ext cx="2297768" cy="625151"/>
          </a:xfrm>
          <a:prstGeom prst="rect">
            <a:avLst/>
          </a:prstGeom>
        </p:spPr>
      </p:pic>
    </p:spTree>
    <p:extLst>
      <p:ext uri="{BB962C8B-B14F-4D97-AF65-F5344CB8AC3E}">
        <p14:creationId xmlns:p14="http://schemas.microsoft.com/office/powerpoint/2010/main" val="219054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5794" y="931178"/>
            <a:ext cx="9880470" cy="3340979"/>
          </a:xfrm>
          <a:prstGeom prst="rect">
            <a:avLst/>
          </a:prstGeom>
        </p:spPr>
        <p:txBody>
          <a:bodyPr wrap="square">
            <a:spAutoFit/>
          </a:bodyPr>
          <a:lstStyle/>
          <a:p>
            <a:pPr indent="450215">
              <a:lnSpc>
                <a:spcPct val="150000"/>
              </a:lnSpc>
              <a:spcAft>
                <a:spcPts val="800"/>
              </a:spcAft>
            </a:pPr>
            <a:r>
              <a:rPr lang="uk-UA" sz="1400" kern="100" dirty="0">
                <a:latin typeface="Arial" panose="020B0604020202020204" pitchFamily="34" charset="0"/>
                <a:ea typeface="Calibri" panose="020F0502020204030204" pitchFamily="34" charset="0"/>
                <a:cs typeface="Arial" panose="020B0604020202020204" pitchFamily="34" charset="0"/>
              </a:rPr>
              <a:t> </a:t>
            </a:r>
          </a:p>
          <a:p>
            <a:pPr indent="450215">
              <a:lnSpc>
                <a:spcPct val="150000"/>
              </a:lnSpc>
              <a:spcAft>
                <a:spcPts val="800"/>
              </a:spcAft>
            </a:pPr>
            <a:r>
              <a:rPr lang="uk-UA" sz="2000" kern="100" dirty="0">
                <a:latin typeface="Arial" panose="020B0604020202020204" pitchFamily="34" charset="0"/>
                <a:ea typeface="Calibri" panose="020F0502020204030204" pitchFamily="34" charset="0"/>
                <a:cs typeface="Arial" panose="020B0604020202020204" pitchFamily="34" charset="0"/>
              </a:rPr>
              <a:t>2) Нефінансова інформація   стає складовою  корпоративної звітності суб’єктів господарювання,   складання і подання якої  передбачає європейська  Директива про корпоративну  звітність  в галузі стійкого розвитку</a:t>
            </a:r>
          </a:p>
          <a:p>
            <a:pPr indent="450215">
              <a:lnSpc>
                <a:spcPct val="150000"/>
              </a:lnSpc>
              <a:spcAft>
                <a:spcPts val="800"/>
              </a:spcAft>
            </a:pPr>
            <a:r>
              <a:rPr lang="uk-UA" sz="2000" kern="100" dirty="0">
                <a:latin typeface="Arial" panose="020B0604020202020204" pitchFamily="34" charset="0"/>
                <a:ea typeface="Calibri" panose="020F0502020204030204" pitchFamily="34" charset="0"/>
                <a:cs typeface="Arial" panose="020B0604020202020204" pitchFamily="34" charset="0"/>
              </a:rPr>
              <a:t>3) Збільшились вимоги до звітування та з’явились вимоги до  перевірки такої звітності. </a:t>
            </a:r>
            <a:r>
              <a:rPr lang="uk-UA" sz="2000" u="sng" kern="100" dirty="0">
                <a:latin typeface="Arial" panose="020B0604020202020204" pitchFamily="34" charset="0"/>
                <a:ea typeface="Calibri" panose="020F0502020204030204" pitchFamily="34" charset="0"/>
                <a:cs typeface="Arial" panose="020B0604020202020204" pitchFamily="34" charset="0"/>
              </a:rPr>
              <a:t>Директива є підґрунтям для розробки стандартів корпоративної звітності про сталий розвиток.  </a:t>
            </a:r>
            <a:endParaRPr lang="uk-UA" sz="2000" u="sng"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A0360CB6-2708-1A0E-ACF0-AED67EEA7A07}"/>
              </a:ext>
            </a:extLst>
          </p:cNvPr>
          <p:cNvPicPr>
            <a:picLocks noChangeAspect="1"/>
          </p:cNvPicPr>
          <p:nvPr/>
        </p:nvPicPr>
        <p:blipFill>
          <a:blip r:embed="rId2"/>
          <a:stretch>
            <a:fillRect/>
          </a:stretch>
        </p:blipFill>
        <p:spPr>
          <a:xfrm>
            <a:off x="6805893" y="5134062"/>
            <a:ext cx="4398997" cy="792759"/>
          </a:xfrm>
          <a:prstGeom prst="rect">
            <a:avLst/>
          </a:prstGeom>
        </p:spPr>
      </p:pic>
    </p:spTree>
    <p:extLst>
      <p:ext uri="{BB962C8B-B14F-4D97-AF65-F5344CB8AC3E}">
        <p14:creationId xmlns:p14="http://schemas.microsoft.com/office/powerpoint/2010/main" val="229861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36049" y="1051190"/>
            <a:ext cx="8793480" cy="3787062"/>
          </a:xfrm>
          <a:prstGeom prst="rect">
            <a:avLst/>
          </a:prstGeom>
        </p:spPr>
        <p:txBody>
          <a:bodyPr wrap="square">
            <a:spAutoFit/>
          </a:bodyPr>
          <a:lstStyle/>
          <a:p>
            <a:pPr indent="450215">
              <a:lnSpc>
                <a:spcPct val="150000"/>
              </a:lnSpc>
              <a:spcAft>
                <a:spcPts val="800"/>
              </a:spcAft>
            </a:pPr>
            <a:r>
              <a:rPr lang="uk-UA" kern="100" dirty="0">
                <a:latin typeface="Arial" panose="020B0604020202020204" pitchFamily="34" charset="0"/>
                <a:ea typeface="Calibri" panose="020F0502020204030204" pitchFamily="34" charset="0"/>
                <a:cs typeface="Arial" panose="020B0604020202020204" pitchFamily="34" charset="0"/>
              </a:rPr>
              <a:t>За інформацією, представленою ОСНАД, зауважено, що у  своєму останньому щорічному </a:t>
            </a:r>
            <a:r>
              <a:rPr lang="uk-UA" b="1" kern="100" dirty="0">
                <a:latin typeface="Arial" panose="020B0604020202020204" pitchFamily="34" charset="0"/>
                <a:ea typeface="Calibri" panose="020F0502020204030204" pitchFamily="34" charset="0"/>
                <a:cs typeface="Arial" panose="020B0604020202020204" pitchFamily="34" charset="0"/>
              </a:rPr>
              <a:t>Звіті про розширення «Україна 2023»</a:t>
            </a:r>
            <a:r>
              <a:rPr lang="uk-UA" kern="100" dirty="0">
                <a:latin typeface="Arial" panose="020B0604020202020204" pitchFamily="34" charset="0"/>
                <a:ea typeface="Calibri" panose="020F0502020204030204" pitchFamily="34" charset="0"/>
                <a:cs typeface="Arial" panose="020B0604020202020204" pitchFamily="34" charset="0"/>
              </a:rPr>
              <a:t>, оприлюдненому 08 листопада 2023 року, який містить рекомендації щодо початку переговорів про членство України у Європейському Союзі (ЄС</a:t>
            </a:r>
            <a:r>
              <a:rPr lang="uk-UA" u="sng" kern="100" dirty="0">
                <a:latin typeface="Arial" panose="020B0604020202020204" pitchFamily="34" charset="0"/>
                <a:ea typeface="Calibri" panose="020F0502020204030204" pitchFamily="34" charset="0"/>
                <a:cs typeface="Arial" panose="020B0604020202020204" pitchFamily="34" charset="0"/>
              </a:rPr>
              <a:t>), Європейська Комісія відзначила, зокрема прогрес у сфері запровадження реформи аудиторської діяльності в Україні. Серед рекомендацій Європейської комісії на найближче майбутнє було відзначено, зокрема підготовку до імплементації Директиви Європейського Парламенту та Ради від 14 грудня 2022 року № 2022/2464/ЄС про корпоративну звітність зі сталого розвитку.</a:t>
            </a:r>
            <a:endParaRPr lang="uk-UA" u="sng"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70A61AFF-0FE0-4A28-8B5A-E21CF3E7676F}"/>
              </a:ext>
            </a:extLst>
          </p:cNvPr>
          <p:cNvPicPr>
            <a:picLocks noChangeAspect="1"/>
          </p:cNvPicPr>
          <p:nvPr/>
        </p:nvPicPr>
        <p:blipFill>
          <a:blip r:embed="rId2"/>
          <a:stretch>
            <a:fillRect/>
          </a:stretch>
        </p:blipFill>
        <p:spPr>
          <a:xfrm rot="10800000" flipV="1">
            <a:off x="8078597" y="5488666"/>
            <a:ext cx="3126293" cy="798361"/>
          </a:xfrm>
          <a:prstGeom prst="rect">
            <a:avLst/>
          </a:prstGeom>
        </p:spPr>
      </p:pic>
      <p:pic>
        <p:nvPicPr>
          <p:cNvPr id="4" name="Рисунок 3">
            <a:extLst>
              <a:ext uri="{FF2B5EF4-FFF2-40B4-BE49-F238E27FC236}">
                <a16:creationId xmlns:a16="http://schemas.microsoft.com/office/drawing/2014/main" id="{785713EF-55AF-5936-B73D-749EF3C3B1FD}"/>
              </a:ext>
            </a:extLst>
          </p:cNvPr>
          <p:cNvPicPr>
            <a:picLocks noChangeAspect="1"/>
          </p:cNvPicPr>
          <p:nvPr/>
        </p:nvPicPr>
        <p:blipFill>
          <a:blip r:embed="rId2"/>
          <a:stretch>
            <a:fillRect/>
          </a:stretch>
        </p:blipFill>
        <p:spPr>
          <a:xfrm rot="10800000" flipV="1">
            <a:off x="8103764" y="5480277"/>
            <a:ext cx="3126293" cy="798361"/>
          </a:xfrm>
          <a:prstGeom prst="rect">
            <a:avLst/>
          </a:prstGeom>
        </p:spPr>
      </p:pic>
    </p:spTree>
    <p:extLst>
      <p:ext uri="{BB962C8B-B14F-4D97-AF65-F5344CB8AC3E}">
        <p14:creationId xmlns:p14="http://schemas.microsoft.com/office/powerpoint/2010/main" val="753740724"/>
      </p:ext>
    </p:extLst>
  </p:cSld>
  <p:clrMapOvr>
    <a:masterClrMapping/>
  </p:clrMapOvr>
</p:sld>
</file>

<file path=ppt/theme/theme1.xml><?xml version="1.0" encoding="utf-8"?>
<a:theme xmlns:a="http://schemas.openxmlformats.org/drawingml/2006/main" name="Легкий дым">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2721</Words>
  <Application>Microsoft Office PowerPoint</Application>
  <PresentationFormat>Широкоэкранный</PresentationFormat>
  <Paragraphs>178</Paragraphs>
  <Slides>29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Calibri</vt:lpstr>
      <vt:lpstr>Century Gothic</vt:lpstr>
      <vt:lpstr>Roboto</vt:lpstr>
      <vt:lpstr>Wingdings</vt:lpstr>
      <vt:lpstr>Wingdings 3</vt:lpstr>
      <vt:lpstr>Легкий дым</vt:lpstr>
      <vt:lpstr>Презентация PowerPoint</vt:lpstr>
      <vt:lpstr>Презентация PowerPoint</vt:lpstr>
      <vt:lpstr>Презентация PowerPoint</vt:lpstr>
      <vt:lpstr>Презентация PowerPoint</vt:lpstr>
      <vt:lpstr>  ЧОМУ І ДЛЯ ЧОГО ?    ! Звітність у сфері сталого розвитку дозволяє інвестору детально, як крізь збільшувальне скло, побачити діяльність компанії. І ті, хто приділяє цьому увагу вже зараз мають конкурентну перевагу на ринку, збільшуючи свою інвестиційну привабливість.   !  Бажання інвесторів отримувати дані у прозорому та зрозумілому вигляді разом із зростанням соціальної свідомості послужили поштовхом до початку трансформації форм звітності бізнесу.         !  Громадськості вже недостатньо бачити лише фінансові показники, їй потрібно знати, як діяльність компанії впливає на навколишнє середовище та клімат, чи дотримуються в ньому права людини, чи немає лазівок для корупційних схем. Інформація потрібна, але дуже важка для точного обчислення та структурування. Відповіддю на вимоги всіх зацікавлених осіб стала поява звіту про сталий розвиток. </vt:lpstr>
      <vt:lpstr>Презентация PowerPoint</vt:lpstr>
      <vt:lpstr>! Концепція    суттєвості та аналіз суттєвості  - (принцип «подвійної» суттєвості, оцінка ризиків  стійкості, що впливають  на компанію і через компанію – на суспільство та навколишнє середовище) !!!!     Коли застосовні критерії оцінки звітності застосовуються як до фінансового впливу чинників  на суб'єкт господарювання, так і впливу суб'єкта господарювання на навколишнє середовище, суспільство, економіку або культуру, це може називатися «подвійною суттєвістю».   !  Ретроспективне та перспективне  представлення інформації, в тому числі про нематеріальні активи, що не були включені до фінансової інформації, про людський, інтелектуальний, соціальний та залучений капітал, наукові розробки, дослідження  та новації, соціальна відповідальність перед працівниками,   ! Повага до прав людини, нетерпимість до проявів корупції та хабарництва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Дякуємо за увагу!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OLGA LUBENCHENKO</cp:lastModifiedBy>
  <cp:revision>18</cp:revision>
  <dcterms:created xsi:type="dcterms:W3CDTF">2023-12-11T09:06:13Z</dcterms:created>
  <dcterms:modified xsi:type="dcterms:W3CDTF">2024-07-18T10:33:50Z</dcterms:modified>
</cp:coreProperties>
</file>