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Nunito" panose="020B0604020202020204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AE-4806-8CB4-672A681A19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AE-4806-8CB4-672A681A19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Лист1!$B$2:$B$3</c:f>
              <c:strCache>
                <c:ptCount val="2"/>
                <c:pt idx="0">
                  <c:v>ні</c:v>
                </c:pt>
                <c:pt idx="1">
                  <c:v>важко відповісти</c:v>
                </c:pt>
              </c:strCache>
            </c:strRef>
          </c:cat>
          <c:val>
            <c:numRef>
              <c:f>Лист1!$A$2:$A$3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AE-4806-8CB4-672A681A1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B7-4C65-9F35-8859F935A4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B7-4C65-9F35-8859F935A4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Лист1!$B$21:$B$22</c:f>
              <c:strCache>
                <c:ptCount val="2"/>
                <c:pt idx="0">
                  <c:v>ні</c:v>
                </c:pt>
                <c:pt idx="1">
                  <c:v>так</c:v>
                </c:pt>
              </c:strCache>
            </c:strRef>
          </c:cat>
          <c:val>
            <c:numRef>
              <c:f>Лист1!$A$21:$A$22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B7-4C65-9F35-8859F935A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C6-4F00-963A-879A93489D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C6-4F00-963A-879A93489D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Лист1!$A$33:$A$34</c:f>
              <c:strCache>
                <c:ptCount val="2"/>
                <c:pt idx="0">
                  <c:v>допомога викладачу,  кафедрі</c:v>
                </c:pt>
                <c:pt idx="1">
                  <c:v>купівля книг, паперу</c:v>
                </c:pt>
              </c:strCache>
            </c:strRef>
          </c:cat>
          <c:val>
            <c:numRef>
              <c:f>Лист1!$B$33:$B$34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6-4F00-963A-879A93489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Лист1!$A$48</c:f>
              <c:strCache>
                <c:ptCount val="1"/>
                <c:pt idx="0">
                  <c:v>ні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89-43DB-8C0E-C1905BAFBE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89-43DB-8C0E-C1905BAFB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Лист1!$B$48:$C$48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89-43DB-8C0E-C1905BAFB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e4f001c02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e4f001c02_0_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e4f001c02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ee4f001c02_0_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e4f001c02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ee4f001c02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e4f001c02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e4f001c02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e4f001c02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e4f001c02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e4f001c02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ee4f001c02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e4f001c02_0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e4f001c02_0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e4f001c0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ee4f001c0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e4f001c02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ee4f001c02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e4f001c02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ee4f001c02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e4f001c02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ee4f001c02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Анонімне анкетування для попередження корупції в Академії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819150" y="923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надавали Ви неправомірну вигоду чи подарунки  за складання сесії або отримання потрібної оцінки?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100 % студентів відповіли, що “ Ні</a:t>
            </a: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”,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не надавали неправомірну вигоду чи подарунки за складання сесії або отримання потрібної оцінки.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E766DF1-29BA-EC85-338E-D98615179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727336"/>
              </p:ext>
            </p:extLst>
          </p:nvPr>
        </p:nvGraphicFramePr>
        <p:xfrm>
          <a:off x="2286000" y="2668772"/>
          <a:ext cx="4572000" cy="231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819150" y="598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знаєте Ви, куди звертатися, якщо вам відомо про факт порушення антикорупційного законодавства в Академії?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819138" y="1688217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80,8% опитаних студентів відповіли, що знають куди звертатися, якщо їм стане відомо про факт порушення антикорупційного законодавства в </a:t>
            </a: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Академії,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19,2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% зазначили, що не знають куди звертатись.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2571750"/>
            <a:ext cx="441007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готові Ви повідомити керівництво  про факти корупції в Академії?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1"/>
          </p:nvPr>
        </p:nvSpPr>
        <p:spPr>
          <a:xfrm>
            <a:off x="819150" y="167324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На дане питання по 28,8 % відповіли, що “ Так”, та “ Так, але анонімно”, </a:t>
            </a:r>
            <a:endParaRPr lang="uk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26,9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% відповіли, що “ Ні</a:t>
            </a: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та </a:t>
            </a:r>
            <a:endParaRPr lang="uk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15,4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% зазначили, що їм “ Важко відповісти”.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000" y="2687638"/>
            <a:ext cx="533400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 якому курсі Ви навчаєтесь?</a:t>
            </a:r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295633" y="1800200"/>
            <a:ext cx="3609474" cy="22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Анкетування прошли 104 студенти академії. </a:t>
            </a:r>
            <a:endParaRPr lang="uk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Аналізуючи </a:t>
            </a:r>
            <a:r>
              <a:rPr lang="uk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дане питання, бачимо, що </a:t>
            </a:r>
            <a:endParaRPr lang="uk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27,9</a:t>
            </a:r>
            <a:r>
              <a:rPr lang="uk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 навчаються на першому курсі, </a:t>
            </a:r>
            <a:endParaRPr lang="uk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uk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навчаються на четвертому </a:t>
            </a:r>
            <a:r>
              <a:rPr lang="uk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курсі,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23,1</a:t>
            </a:r>
            <a:r>
              <a:rPr lang="uk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 на третьому, </a:t>
            </a:r>
            <a:endParaRPr lang="uk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17,3 </a:t>
            </a:r>
            <a:r>
              <a:rPr lang="uk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навчаються на другому курсі , 6,7 % на п'ятому, та 1%  на магістратурі.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2938" y="1990725"/>
            <a:ext cx="5019675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якій спеціальності Ви навчаєтесь?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854" y="1511300"/>
            <a:ext cx="5266394" cy="25519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282885" y="1935723"/>
            <a:ext cx="393848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45,2% студентів </a:t>
            </a: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відповіли,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що навчаються на спеціальності </a:t>
            </a: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Фінанси;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18,3 %  порівну відповіли, що навчаються на спеціальності </a:t>
            </a: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Менеджмент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та </a:t>
            </a: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Публічне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управління та адміністрування, </a:t>
            </a:r>
            <a:endParaRPr lang="uk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9,6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% навчаються на спеціальності </a:t>
            </a: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Право;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8,7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% Маркетинг.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ознайомлені ви з поняттями "корупція" та "хабар"?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1694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98,1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% студентів ознайомленні з поняттями “корупція” та “ хабар”.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992" y="1990725"/>
            <a:ext cx="4472033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</a:t>
            </a:r>
            <a:r>
              <a:rPr lang="uk" sz="20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 Вашу думку, чи присутня корупційна складова в Академії?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92% студентів відповіли на це питання “ Ні”, а 8%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“Важко відповісти”.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2365E79-91D5-1B2D-60BC-50E77D4B2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994875"/>
              </p:ext>
            </p:extLst>
          </p:nvPr>
        </p:nvGraphicFramePr>
        <p:xfrm>
          <a:off x="120075" y="2481302"/>
          <a:ext cx="4572000" cy="232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відомі Вам факти порушення антикорупційного законодавства працівниками Академії?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97% студенти відповіли, що “ Ні” їм невідомі факти порушення антикорупційного законодавства працівниками академії,  а 3% зазначили, що “ Так”.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1CB448B-7FAF-B1E2-2542-685F4B4D8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183232"/>
              </p:ext>
            </p:extLst>
          </p:nvPr>
        </p:nvGraphicFramePr>
        <p:xfrm>
          <a:off x="130709" y="2721455"/>
          <a:ext cx="4572000" cy="220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стикались Ви особисто з корупцією в Академії?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899875" y="19750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На дане питання 97,1% студентів відповіли, що “ Ні” не стикались з корупцією в </a:t>
            </a:r>
            <a:r>
              <a:rPr lang="uk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Академії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725" y="2746325"/>
            <a:ext cx="4046899" cy="21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dirty="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Якщо так, то в якому вигляді?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>
                <a:latin typeface="Times New Roman"/>
                <a:ea typeface="Times New Roman"/>
                <a:cs typeface="Times New Roman"/>
                <a:sym typeface="Times New Roman"/>
              </a:rPr>
              <a:t>60% зазначили, що це була “Допомога кафедрі”, а 40% відповіли, що це була ”Купівля книг та паперу”</a:t>
            </a:r>
            <a:endParaRPr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808BAB3-5721-C304-E5E8-FCF803D24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321477"/>
              </p:ext>
            </p:extLst>
          </p:nvPr>
        </p:nvGraphicFramePr>
        <p:xfrm>
          <a:off x="-74429" y="2668772"/>
          <a:ext cx="5816009" cy="229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20212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Чи пропонували Вам за певну винагороду успішне складання сесії або отримання потрібної оцінки?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Times New Roman"/>
                <a:ea typeface="Times New Roman"/>
                <a:cs typeface="Times New Roman"/>
                <a:sym typeface="Times New Roman"/>
              </a:rPr>
              <a:t>Як видно з даного опитування 99% студентів  відповіли, що “ Ні”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350" y="2389863"/>
            <a:ext cx="4419600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425</Words>
  <Application>Microsoft Office PowerPoint</Application>
  <PresentationFormat>Экран (16:9)</PresentationFormat>
  <Paragraphs>34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Roboto</vt:lpstr>
      <vt:lpstr>Nunito</vt:lpstr>
      <vt:lpstr>Shift</vt:lpstr>
      <vt:lpstr>Анонімне анкетування для попередження корупції в Академії</vt:lpstr>
      <vt:lpstr>На якому курсі Ви навчаєтесь?</vt:lpstr>
      <vt:lpstr>На якій спеціальності Ви навчаєтесь?</vt:lpstr>
      <vt:lpstr>Чи ознайомлені ви з поняттями "корупція" та "хабар"?</vt:lpstr>
      <vt:lpstr>На Вашу думку, чи присутня корупційна складова в Академії?</vt:lpstr>
      <vt:lpstr>Чи відомі Вам факти порушення антикорупційного законодавства працівниками Академії?</vt:lpstr>
      <vt:lpstr>Чи стикались Ви особисто з корупцією в Академії?</vt:lpstr>
      <vt:lpstr>Якщо так, то в якому вигляді?</vt:lpstr>
      <vt:lpstr>Чи пропонували Вам за певну винагороду успішне складання сесії або отримання потрібної оцінки?</vt:lpstr>
      <vt:lpstr>Чи надавали Ви неправомірну вигоду чи подарунки  за складання сесії або отримання потрібної оцінки?</vt:lpstr>
      <vt:lpstr>Чи знаєте Ви, куди звертатися, якщо вам відомо про факт порушення антикорупційного законодавства в Академії?</vt:lpstr>
      <vt:lpstr>Чи готові Ви повідомити керівництво  про факти корупції в Академії?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Анонімне анкетування для попередження корупції в Академії</dc:title>
  <dc:creator>Lenovo</dc:creator>
  <cp:lastModifiedBy>Пархоменко Вікторія</cp:lastModifiedBy>
  <cp:revision>3</cp:revision>
  <dcterms:modified xsi:type="dcterms:W3CDTF">2024-01-09T15:47:14Z</dcterms:modified>
</cp:coreProperties>
</file>