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64" r:id="rId2"/>
    <p:sldId id="377" r:id="rId3"/>
    <p:sldId id="391" r:id="rId4"/>
    <p:sldId id="366" r:id="rId5"/>
    <p:sldId id="392" r:id="rId6"/>
    <p:sldId id="393" r:id="rId7"/>
    <p:sldId id="397" r:id="rId8"/>
    <p:sldId id="396" r:id="rId9"/>
    <p:sldId id="367" r:id="rId10"/>
    <p:sldId id="383" r:id="rId11"/>
    <p:sldId id="398" r:id="rId12"/>
    <p:sldId id="389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5A78"/>
    <a:srgbClr val="555859"/>
    <a:srgbClr val="F1585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495"/>
    <p:restoredTop sz="92740" autoAdjust="0"/>
  </p:normalViewPr>
  <p:slideViewPr>
    <p:cSldViewPr snapToGrid="0" snapToObjects="1">
      <p:cViewPr>
        <p:scale>
          <a:sx n="75" d="100"/>
          <a:sy n="75" d="100"/>
        </p:scale>
        <p:origin x="20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52" y="20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roslav" userId="dd77b14a-ca72-4df5-8144-66e069d3cd3b" providerId="ADAL" clId="{787935DD-78CE-4519-9944-051A26117638}"/>
    <pc:docChg chg="undo custSel addSld delSld modSld sldOrd">
      <pc:chgData name="Yaroslav" userId="dd77b14a-ca72-4df5-8144-66e069d3cd3b" providerId="ADAL" clId="{787935DD-78CE-4519-9944-051A26117638}" dt="2021-11-30T11:43:05.258" v="3042" actId="20577"/>
      <pc:docMkLst>
        <pc:docMk/>
      </pc:docMkLst>
      <pc:sldChg chg="addSp modSp mod">
        <pc:chgData name="Yaroslav" userId="dd77b14a-ca72-4df5-8144-66e069d3cd3b" providerId="ADAL" clId="{787935DD-78CE-4519-9944-051A26117638}" dt="2021-11-30T07:39:52.459" v="768" actId="20577"/>
        <pc:sldMkLst>
          <pc:docMk/>
          <pc:sldMk cId="1298235726" sldId="364"/>
        </pc:sldMkLst>
        <pc:spChg chg="mod">
          <ac:chgData name="Yaroslav" userId="dd77b14a-ca72-4df5-8144-66e069d3cd3b" providerId="ADAL" clId="{787935DD-78CE-4519-9944-051A26117638}" dt="2021-11-30T07:37:16.378" v="693" actId="14100"/>
          <ac:spMkLst>
            <pc:docMk/>
            <pc:sldMk cId="1298235726" sldId="364"/>
            <ac:spMk id="2" creationId="{9BFAD641-9BB1-EF4E-B75E-6B0CCBB5281B}"/>
          </ac:spMkLst>
        </pc:spChg>
        <pc:spChg chg="mod">
          <ac:chgData name="Yaroslav" userId="dd77b14a-ca72-4df5-8144-66e069d3cd3b" providerId="ADAL" clId="{787935DD-78CE-4519-9944-051A26117638}" dt="2021-11-30T07:37:36.844" v="696" actId="14100"/>
          <ac:spMkLst>
            <pc:docMk/>
            <pc:sldMk cId="1298235726" sldId="364"/>
            <ac:spMk id="3" creationId="{98F7163C-96CF-524C-BBFA-3D6752F7B77C}"/>
          </ac:spMkLst>
        </pc:spChg>
        <pc:spChg chg="add mod">
          <ac:chgData name="Yaroslav" userId="dd77b14a-ca72-4df5-8144-66e069d3cd3b" providerId="ADAL" clId="{787935DD-78CE-4519-9944-051A26117638}" dt="2021-11-30T07:39:52.459" v="768" actId="20577"/>
          <ac:spMkLst>
            <pc:docMk/>
            <pc:sldMk cId="1298235726" sldId="364"/>
            <ac:spMk id="5" creationId="{5CCB6E91-301C-4318-A84F-5DE81E0B56B5}"/>
          </ac:spMkLst>
        </pc:spChg>
      </pc:sldChg>
      <pc:sldChg chg="addSp delSp modSp mod modNotesTx">
        <pc:chgData name="Yaroslav" userId="dd77b14a-ca72-4df5-8144-66e069d3cd3b" providerId="ADAL" clId="{787935DD-78CE-4519-9944-051A26117638}" dt="2021-11-30T09:24:08.781" v="2231" actId="1076"/>
        <pc:sldMkLst>
          <pc:docMk/>
          <pc:sldMk cId="1449751484" sldId="366"/>
        </pc:sldMkLst>
        <pc:spChg chg="add mod">
          <ac:chgData name="Yaroslav" userId="dd77b14a-ca72-4df5-8144-66e069d3cd3b" providerId="ADAL" clId="{787935DD-78CE-4519-9944-051A26117638}" dt="2021-11-30T07:45:52.490" v="1037" actId="17032"/>
          <ac:spMkLst>
            <pc:docMk/>
            <pc:sldMk cId="1449751484" sldId="366"/>
            <ac:spMk id="4" creationId="{7B473E7A-FC50-4850-BDA6-DEEEC40D3530}"/>
          </ac:spMkLst>
        </pc:spChg>
        <pc:spChg chg="add del mod">
          <ac:chgData name="Yaroslav" userId="dd77b14a-ca72-4df5-8144-66e069d3cd3b" providerId="ADAL" clId="{787935DD-78CE-4519-9944-051A26117638}" dt="2021-11-29T15:38:12.353" v="201"/>
          <ac:spMkLst>
            <pc:docMk/>
            <pc:sldMk cId="1449751484" sldId="366"/>
            <ac:spMk id="6" creationId="{3EA7E1ED-A913-4666-AEAE-A83DCE6017F2}"/>
          </ac:spMkLst>
        </pc:spChg>
        <pc:spChg chg="add mod">
          <ac:chgData name="Yaroslav" userId="dd77b14a-ca72-4df5-8144-66e069d3cd3b" providerId="ADAL" clId="{787935DD-78CE-4519-9944-051A26117638}" dt="2021-11-30T09:24:08.781" v="2231" actId="1076"/>
          <ac:spMkLst>
            <pc:docMk/>
            <pc:sldMk cId="1449751484" sldId="366"/>
            <ac:spMk id="7" creationId="{85B53190-9751-4848-8497-55BF8FD9C6FB}"/>
          </ac:spMkLst>
        </pc:spChg>
        <pc:picChg chg="add mod">
          <ac:chgData name="Yaroslav" userId="dd77b14a-ca72-4df5-8144-66e069d3cd3b" providerId="ADAL" clId="{787935DD-78CE-4519-9944-051A26117638}" dt="2021-11-30T07:45:44.561" v="1035" actId="1076"/>
          <ac:picMkLst>
            <pc:docMk/>
            <pc:sldMk cId="1449751484" sldId="366"/>
            <ac:picMk id="5" creationId="{C4A54651-3D8C-4565-A68B-6BE79F1BE367}"/>
          </ac:picMkLst>
        </pc:picChg>
        <pc:picChg chg="add mod">
          <ac:chgData name="Yaroslav" userId="dd77b14a-ca72-4df5-8144-66e069d3cd3b" providerId="ADAL" clId="{787935DD-78CE-4519-9944-051A26117638}" dt="2021-11-29T15:39:50.523" v="279" actId="14100"/>
          <ac:picMkLst>
            <pc:docMk/>
            <pc:sldMk cId="1449751484" sldId="366"/>
            <ac:picMk id="9" creationId="{4D2D7318-BD00-469A-A45E-4AD85DD95E94}"/>
          </ac:picMkLst>
        </pc:picChg>
      </pc:sldChg>
      <pc:sldChg chg="addSp modSp mod ord modNotesTx">
        <pc:chgData name="Yaroslav" userId="dd77b14a-ca72-4df5-8144-66e069d3cd3b" providerId="ADAL" clId="{787935DD-78CE-4519-9944-051A26117638}" dt="2021-11-30T11:24:35.971" v="2760" actId="20577"/>
        <pc:sldMkLst>
          <pc:docMk/>
          <pc:sldMk cId="3105047864" sldId="367"/>
        </pc:sldMkLst>
        <pc:spChg chg="mod">
          <ac:chgData name="Yaroslav" userId="dd77b14a-ca72-4df5-8144-66e069d3cd3b" providerId="ADAL" clId="{787935DD-78CE-4519-9944-051A26117638}" dt="2021-11-30T11:24:35.971" v="2760" actId="20577"/>
          <ac:spMkLst>
            <pc:docMk/>
            <pc:sldMk cId="3105047864" sldId="367"/>
            <ac:spMk id="5" creationId="{4B4851BF-8AC9-C040-8B3F-B16C0B80AD8C}"/>
          </ac:spMkLst>
        </pc:spChg>
        <pc:picChg chg="add mod">
          <ac:chgData name="Yaroslav" userId="dd77b14a-ca72-4df5-8144-66e069d3cd3b" providerId="ADAL" clId="{787935DD-78CE-4519-9944-051A26117638}" dt="2021-11-30T10:53:59.340" v="2267" actId="14100"/>
          <ac:picMkLst>
            <pc:docMk/>
            <pc:sldMk cId="3105047864" sldId="367"/>
            <ac:picMk id="6" creationId="{99BE435E-FA9C-4385-BF00-80B20C390630}"/>
          </ac:picMkLst>
        </pc:picChg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593688898" sldId="369"/>
        </pc:sldMkLst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982901602" sldId="370"/>
        </pc:sldMkLst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2639641421" sldId="371"/>
        </pc:sldMkLst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4184441354" sldId="372"/>
        </pc:sldMkLst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4047818745" sldId="373"/>
        </pc:sldMkLst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605370868" sldId="374"/>
        </pc:sldMkLst>
      </pc:sldChg>
      <pc:sldChg chg="del">
        <pc:chgData name="Yaroslav" userId="dd77b14a-ca72-4df5-8144-66e069d3cd3b" providerId="ADAL" clId="{787935DD-78CE-4519-9944-051A26117638}" dt="2021-11-30T11:24:15.746" v="2755" actId="47"/>
        <pc:sldMkLst>
          <pc:docMk/>
          <pc:sldMk cId="2094639394" sldId="375"/>
        </pc:sldMkLst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345734354" sldId="376"/>
        </pc:sldMkLst>
      </pc:sldChg>
      <pc:sldChg chg="addSp delSp modSp mod modNotesTx">
        <pc:chgData name="Yaroslav" userId="dd77b14a-ca72-4df5-8144-66e069d3cd3b" providerId="ADAL" clId="{787935DD-78CE-4519-9944-051A26117638}" dt="2021-11-30T11:43:05.258" v="3042" actId="20577"/>
        <pc:sldMkLst>
          <pc:docMk/>
          <pc:sldMk cId="2533432555" sldId="377"/>
        </pc:sldMkLst>
        <pc:spChg chg="del mod">
          <ac:chgData name="Yaroslav" userId="dd77b14a-ca72-4df5-8144-66e069d3cd3b" providerId="ADAL" clId="{787935DD-78CE-4519-9944-051A26117638}" dt="2021-11-29T16:24:06.416" v="587" actId="478"/>
          <ac:spMkLst>
            <pc:docMk/>
            <pc:sldMk cId="2533432555" sldId="377"/>
            <ac:spMk id="3" creationId="{404C7B7B-14CE-2F4F-8B82-70EE4E77D558}"/>
          </ac:spMkLst>
        </pc:spChg>
        <pc:spChg chg="add mod">
          <ac:chgData name="Yaroslav" userId="dd77b14a-ca72-4df5-8144-66e069d3cd3b" providerId="ADAL" clId="{787935DD-78CE-4519-9944-051A26117638}" dt="2021-11-30T11:43:05.258" v="3042" actId="20577"/>
          <ac:spMkLst>
            <pc:docMk/>
            <pc:sldMk cId="2533432555" sldId="377"/>
            <ac:spMk id="8" creationId="{BBE90C62-1A0F-4D57-998E-9A84A2384BC0}"/>
          </ac:spMkLst>
        </pc:spChg>
        <pc:spChg chg="add mod">
          <ac:chgData name="Yaroslav" userId="dd77b14a-ca72-4df5-8144-66e069d3cd3b" providerId="ADAL" clId="{787935DD-78CE-4519-9944-051A26117638}" dt="2021-11-30T11:42:39.572" v="3037" actId="14100"/>
          <ac:spMkLst>
            <pc:docMk/>
            <pc:sldMk cId="2533432555" sldId="377"/>
            <ac:spMk id="11" creationId="{F094A3CE-1D89-400C-AA18-7DE7A2C3762E}"/>
          </ac:spMkLst>
        </pc:spChg>
        <pc:picChg chg="add mod">
          <ac:chgData name="Yaroslav" userId="dd77b14a-ca72-4df5-8144-66e069d3cd3b" providerId="ADAL" clId="{787935DD-78CE-4519-9944-051A26117638}" dt="2021-11-29T16:24:17.610" v="592" actId="1076"/>
          <ac:picMkLst>
            <pc:docMk/>
            <pc:sldMk cId="2533432555" sldId="377"/>
            <ac:picMk id="1026" creationId="{8F2F4B4E-33F1-4CBC-8CF2-9465A7D251B1}"/>
          </ac:picMkLst>
        </pc:picChg>
        <pc:picChg chg="add mod">
          <ac:chgData name="Yaroslav" userId="dd77b14a-ca72-4df5-8144-66e069d3cd3b" providerId="ADAL" clId="{787935DD-78CE-4519-9944-051A26117638}" dt="2021-11-29T16:24:17.610" v="592" actId="1076"/>
          <ac:picMkLst>
            <pc:docMk/>
            <pc:sldMk cId="2533432555" sldId="377"/>
            <ac:picMk id="1028" creationId="{C630B0B4-63D8-4C8E-995D-AF0B4F6B4C3D}"/>
          </ac:picMkLst>
        </pc:picChg>
        <pc:picChg chg="add mod">
          <ac:chgData name="Yaroslav" userId="dd77b14a-ca72-4df5-8144-66e069d3cd3b" providerId="ADAL" clId="{787935DD-78CE-4519-9944-051A26117638}" dt="2021-11-30T07:40:33.935" v="782" actId="1076"/>
          <ac:picMkLst>
            <pc:docMk/>
            <pc:sldMk cId="2533432555" sldId="377"/>
            <ac:picMk id="1030" creationId="{15580DD2-04CE-4D72-9D1E-D4831DA40AC2}"/>
          </ac:picMkLst>
        </pc:picChg>
        <pc:picChg chg="add mod">
          <ac:chgData name="Yaroslav" userId="dd77b14a-ca72-4df5-8144-66e069d3cd3b" providerId="ADAL" clId="{787935DD-78CE-4519-9944-051A26117638}" dt="2021-11-30T07:40:45.887" v="785" actId="1076"/>
          <ac:picMkLst>
            <pc:docMk/>
            <pc:sldMk cId="2533432555" sldId="377"/>
            <ac:picMk id="1032" creationId="{E246EB87-7E97-4A0F-83CA-4D1DCFF38F48}"/>
          </ac:picMkLst>
        </pc:picChg>
        <pc:picChg chg="add mod">
          <ac:chgData name="Yaroslav" userId="dd77b14a-ca72-4df5-8144-66e069d3cd3b" providerId="ADAL" clId="{787935DD-78CE-4519-9944-051A26117638}" dt="2021-11-29T16:24:17.610" v="592" actId="1076"/>
          <ac:picMkLst>
            <pc:docMk/>
            <pc:sldMk cId="2533432555" sldId="377"/>
            <ac:picMk id="1034" creationId="{5016EB18-6A69-4F83-9CED-78AEE5715F77}"/>
          </ac:picMkLst>
        </pc:picChg>
        <pc:picChg chg="add mod">
          <ac:chgData name="Yaroslav" userId="dd77b14a-ca72-4df5-8144-66e069d3cd3b" providerId="ADAL" clId="{787935DD-78CE-4519-9944-051A26117638}" dt="2021-11-29T16:24:10.076" v="589" actId="1076"/>
          <ac:picMkLst>
            <pc:docMk/>
            <pc:sldMk cId="2533432555" sldId="377"/>
            <ac:picMk id="1036" creationId="{9DDE87BB-09F6-4D53-9E0C-6D9CC0876676}"/>
          </ac:picMkLst>
        </pc:picChg>
        <pc:picChg chg="add mod">
          <ac:chgData name="Yaroslav" userId="dd77b14a-ca72-4df5-8144-66e069d3cd3b" providerId="ADAL" clId="{787935DD-78CE-4519-9944-051A26117638}" dt="2021-11-29T16:24:10.076" v="589" actId="1076"/>
          <ac:picMkLst>
            <pc:docMk/>
            <pc:sldMk cId="2533432555" sldId="377"/>
            <ac:picMk id="1038" creationId="{FAE0D7EA-1486-4835-BAAE-A912CB74F417}"/>
          </ac:picMkLst>
        </pc:picChg>
        <pc:picChg chg="add mod">
          <ac:chgData name="Yaroslav" userId="dd77b14a-ca72-4df5-8144-66e069d3cd3b" providerId="ADAL" clId="{787935DD-78CE-4519-9944-051A26117638}" dt="2021-11-29T16:24:10.076" v="589" actId="1076"/>
          <ac:picMkLst>
            <pc:docMk/>
            <pc:sldMk cId="2533432555" sldId="377"/>
            <ac:picMk id="1040" creationId="{76647DA7-EEB6-451A-87CD-0AC77D9816A5}"/>
          </ac:picMkLst>
        </pc:picChg>
      </pc:sldChg>
      <pc:sldChg chg="modSp del mod modNotesTx">
        <pc:chgData name="Yaroslav" userId="dd77b14a-ca72-4df5-8144-66e069d3cd3b" providerId="ADAL" clId="{787935DD-78CE-4519-9944-051A26117638}" dt="2021-11-30T11:23:49.746" v="2754" actId="47"/>
        <pc:sldMkLst>
          <pc:docMk/>
          <pc:sldMk cId="4038932926" sldId="378"/>
        </pc:sldMkLst>
        <pc:spChg chg="mod">
          <ac:chgData name="Yaroslav" userId="dd77b14a-ca72-4df5-8144-66e069d3cd3b" providerId="ADAL" clId="{787935DD-78CE-4519-9944-051A26117638}" dt="2021-11-30T09:27:49.956" v="2239" actId="20577"/>
          <ac:spMkLst>
            <pc:docMk/>
            <pc:sldMk cId="4038932926" sldId="378"/>
            <ac:spMk id="2" creationId="{FDC2858B-1CCF-1046-84C4-8E2474B46BAC}"/>
          </ac:spMkLst>
        </pc:spChg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3725841219" sldId="379"/>
        </pc:sldMkLst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1836824280" sldId="380"/>
        </pc:sldMkLst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522012561" sldId="381"/>
        </pc:sldMkLst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1161323562" sldId="382"/>
        </pc:sldMkLst>
      </pc:sldChg>
      <pc:sldChg chg="addSp delSp modSp mod ord setBg modNotesTx">
        <pc:chgData name="Yaroslav" userId="dd77b14a-ca72-4df5-8144-66e069d3cd3b" providerId="ADAL" clId="{787935DD-78CE-4519-9944-051A26117638}" dt="2021-11-30T11:28:51.190" v="2901"/>
        <pc:sldMkLst>
          <pc:docMk/>
          <pc:sldMk cId="2281965252" sldId="383"/>
        </pc:sldMkLst>
        <pc:spChg chg="mod">
          <ac:chgData name="Yaroslav" userId="dd77b14a-ca72-4df5-8144-66e069d3cd3b" providerId="ADAL" clId="{787935DD-78CE-4519-9944-051A26117638}" dt="2021-11-30T11:16:59.294" v="2432" actId="122"/>
          <ac:spMkLst>
            <pc:docMk/>
            <pc:sldMk cId="2281965252" sldId="383"/>
            <ac:spMk id="2" creationId="{8E22B74D-9759-1842-AAC3-4E6B19FB0086}"/>
          </ac:spMkLst>
        </pc:spChg>
        <pc:spChg chg="mod">
          <ac:chgData name="Yaroslav" userId="dd77b14a-ca72-4df5-8144-66e069d3cd3b" providerId="ADAL" clId="{787935DD-78CE-4519-9944-051A26117638}" dt="2021-11-30T11:17:26.209" v="2444" actId="14100"/>
          <ac:spMkLst>
            <pc:docMk/>
            <pc:sldMk cId="2281965252" sldId="383"/>
            <ac:spMk id="3" creationId="{E208E2D7-EC72-9240-9CD9-9B1D982897E3}"/>
          </ac:spMkLst>
        </pc:spChg>
        <pc:spChg chg="del mod">
          <ac:chgData name="Yaroslav" userId="dd77b14a-ca72-4df5-8144-66e069d3cd3b" providerId="ADAL" clId="{787935DD-78CE-4519-9944-051A26117638}" dt="2021-11-30T11:17:28.829" v="2445" actId="478"/>
          <ac:spMkLst>
            <pc:docMk/>
            <pc:sldMk cId="2281965252" sldId="383"/>
            <ac:spMk id="4" creationId="{0A0DDC74-20E8-764F-B8D7-6B9CAD68D257}"/>
          </ac:spMkLst>
        </pc:spChg>
        <pc:spChg chg="del">
          <ac:chgData name="Yaroslav" userId="dd77b14a-ca72-4df5-8144-66e069d3cd3b" providerId="ADAL" clId="{787935DD-78CE-4519-9944-051A26117638}" dt="2021-11-30T11:11:38.118" v="2405" actId="478"/>
          <ac:spMkLst>
            <pc:docMk/>
            <pc:sldMk cId="2281965252" sldId="383"/>
            <ac:spMk id="5" creationId="{772DBD89-4D5C-F54C-B060-27E0768A008F}"/>
          </ac:spMkLst>
        </pc:spChg>
        <pc:spChg chg="mod">
          <ac:chgData name="Yaroslav" userId="dd77b14a-ca72-4df5-8144-66e069d3cd3b" providerId="ADAL" clId="{787935DD-78CE-4519-9944-051A26117638}" dt="2021-11-30T11:19:57" v="2752" actId="1076"/>
          <ac:spMkLst>
            <pc:docMk/>
            <pc:sldMk cId="2281965252" sldId="383"/>
            <ac:spMk id="6" creationId="{1D368AC6-8529-6C43-84A5-F45141D3F94A}"/>
          </ac:spMkLst>
        </pc:spChg>
        <pc:spChg chg="mod">
          <ac:chgData name="Yaroslav" userId="dd77b14a-ca72-4df5-8144-66e069d3cd3b" providerId="ADAL" clId="{787935DD-78CE-4519-9944-051A26117638}" dt="2021-11-30T11:18:57.603" v="2635" actId="1076"/>
          <ac:spMkLst>
            <pc:docMk/>
            <pc:sldMk cId="2281965252" sldId="383"/>
            <ac:spMk id="7" creationId="{F8B00A01-ABB6-0C43-8913-91A49D3D332C}"/>
          </ac:spMkLst>
        </pc:spChg>
        <pc:spChg chg="del">
          <ac:chgData name="Yaroslav" userId="dd77b14a-ca72-4df5-8144-66e069d3cd3b" providerId="ADAL" clId="{787935DD-78CE-4519-9944-051A26117638}" dt="2021-11-30T11:11:39.010" v="2406" actId="478"/>
          <ac:spMkLst>
            <pc:docMk/>
            <pc:sldMk cId="2281965252" sldId="383"/>
            <ac:spMk id="8" creationId="{60F98F92-DFC3-DD44-AF82-E86F0727EAB6}"/>
          </ac:spMkLst>
        </pc:spChg>
        <pc:spChg chg="add mod">
          <ac:chgData name="Yaroslav" userId="dd77b14a-ca72-4df5-8144-66e069d3cd3b" providerId="ADAL" clId="{787935DD-78CE-4519-9944-051A26117638}" dt="2021-11-30T11:20:06.371" v="2753" actId="14100"/>
          <ac:spMkLst>
            <pc:docMk/>
            <pc:sldMk cId="2281965252" sldId="383"/>
            <ac:spMk id="9" creationId="{E04626F4-F541-4C59-BBE3-868D10FFB8A3}"/>
          </ac:spMkLst>
        </pc:spChg>
        <pc:spChg chg="add mod">
          <ac:chgData name="Yaroslav" userId="dd77b14a-ca72-4df5-8144-66e069d3cd3b" providerId="ADAL" clId="{787935DD-78CE-4519-9944-051A26117638}" dt="2021-11-30T11:16:40.808" v="2427" actId="571"/>
          <ac:spMkLst>
            <pc:docMk/>
            <pc:sldMk cId="2281965252" sldId="383"/>
            <ac:spMk id="10" creationId="{6ED3294B-74E6-4910-BF55-0A3B734DFE21}"/>
          </ac:spMkLst>
        </pc:spChg>
        <pc:spChg chg="add del mod">
          <ac:chgData name="Yaroslav" userId="dd77b14a-ca72-4df5-8144-66e069d3cd3b" providerId="ADAL" clId="{787935DD-78CE-4519-9944-051A26117638}" dt="2021-11-30T11:17:30.711" v="2446" actId="478"/>
          <ac:spMkLst>
            <pc:docMk/>
            <pc:sldMk cId="2281965252" sldId="383"/>
            <ac:spMk id="12" creationId="{240CAE10-00CE-49E9-9597-EF9F0C05C114}"/>
          </ac:spMkLst>
        </pc:spChg>
        <pc:spChg chg="add mod">
          <ac:chgData name="Yaroslav" userId="dd77b14a-ca72-4df5-8144-66e069d3cd3b" providerId="ADAL" clId="{787935DD-78CE-4519-9944-051A26117638}" dt="2021-11-30T11:17:39.765" v="2450" actId="20577"/>
          <ac:spMkLst>
            <pc:docMk/>
            <pc:sldMk cId="2281965252" sldId="383"/>
            <ac:spMk id="13" creationId="{E94AF438-BA34-465F-B351-3D0D7EE62006}"/>
          </ac:spMkLst>
        </pc:spChg>
        <pc:spChg chg="add mod">
          <ac:chgData name="Yaroslav" userId="dd77b14a-ca72-4df5-8144-66e069d3cd3b" providerId="ADAL" clId="{787935DD-78CE-4519-9944-051A26117638}" dt="2021-11-30T11:25:11.250" v="2763" actId="1076"/>
          <ac:spMkLst>
            <pc:docMk/>
            <pc:sldMk cId="2281965252" sldId="383"/>
            <ac:spMk id="14" creationId="{3E8AE492-EA6C-4347-880F-044EA078A2FF}"/>
          </ac:spMkLst>
        </pc:spChg>
        <pc:spChg chg="add del mod">
          <ac:chgData name="Yaroslav" userId="dd77b14a-ca72-4df5-8144-66e069d3cd3b" providerId="ADAL" clId="{787935DD-78CE-4519-9944-051A26117638}" dt="2021-11-30T11:27:10.019" v="2890" actId="478"/>
          <ac:spMkLst>
            <pc:docMk/>
            <pc:sldMk cId="2281965252" sldId="383"/>
            <ac:spMk id="15" creationId="{491A8C7B-94F8-483B-9D89-070856C14070}"/>
          </ac:spMkLst>
        </pc:spChg>
        <pc:picChg chg="add mod">
          <ac:chgData name="Yaroslav" userId="dd77b14a-ca72-4df5-8144-66e069d3cd3b" providerId="ADAL" clId="{787935DD-78CE-4519-9944-051A26117638}" dt="2021-11-30T11:27:38.612" v="2898" actId="1076"/>
          <ac:picMkLst>
            <pc:docMk/>
            <pc:sldMk cId="2281965252" sldId="383"/>
            <ac:picMk id="17" creationId="{16150765-BA90-4930-B11A-7C18DB4B7D50}"/>
          </ac:picMkLst>
        </pc:picChg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1014653661" sldId="384"/>
        </pc:sldMkLst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1110198658" sldId="385"/>
        </pc:sldMkLst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1613778827" sldId="386"/>
        </pc:sldMkLst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2077072003" sldId="387"/>
        </pc:sldMkLst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2495931333" sldId="388"/>
        </pc:sldMkLst>
      </pc:sldChg>
      <pc:sldChg chg="modSp mod">
        <pc:chgData name="Yaroslav" userId="dd77b14a-ca72-4df5-8144-66e069d3cd3b" providerId="ADAL" clId="{787935DD-78CE-4519-9944-051A26117638}" dt="2021-11-30T11:41:26.926" v="3036" actId="20577"/>
        <pc:sldMkLst>
          <pc:docMk/>
          <pc:sldMk cId="970495324" sldId="389"/>
        </pc:sldMkLst>
        <pc:spChg chg="mod">
          <ac:chgData name="Yaroslav" userId="dd77b14a-ca72-4df5-8144-66e069d3cd3b" providerId="ADAL" clId="{787935DD-78CE-4519-9944-051A26117638}" dt="2021-11-30T11:40:25.275" v="3016"/>
          <ac:spMkLst>
            <pc:docMk/>
            <pc:sldMk cId="970495324" sldId="389"/>
            <ac:spMk id="2" creationId="{6FB6A37E-9B40-F142-A036-A013A8492F9E}"/>
          </ac:spMkLst>
        </pc:spChg>
        <pc:spChg chg="mod">
          <ac:chgData name="Yaroslav" userId="dd77b14a-ca72-4df5-8144-66e069d3cd3b" providerId="ADAL" clId="{787935DD-78CE-4519-9944-051A26117638}" dt="2021-11-30T11:41:09.413" v="3017"/>
          <ac:spMkLst>
            <pc:docMk/>
            <pc:sldMk cId="970495324" sldId="389"/>
            <ac:spMk id="3" creationId="{4B5252CC-6143-0745-B724-D7E9470E1402}"/>
          </ac:spMkLst>
        </pc:spChg>
        <pc:spChg chg="mod">
          <ac:chgData name="Yaroslav" userId="dd77b14a-ca72-4df5-8144-66e069d3cd3b" providerId="ADAL" clId="{787935DD-78CE-4519-9944-051A26117638}" dt="2021-11-30T11:41:26.926" v="3036" actId="20577"/>
          <ac:spMkLst>
            <pc:docMk/>
            <pc:sldMk cId="970495324" sldId="389"/>
            <ac:spMk id="4" creationId="{068739AD-01C4-D34F-B2F5-F53B73B5B722}"/>
          </ac:spMkLst>
        </pc:spChg>
        <pc:spChg chg="mod">
          <ac:chgData name="Yaroslav" userId="dd77b14a-ca72-4df5-8144-66e069d3cd3b" providerId="ADAL" clId="{787935DD-78CE-4519-9944-051A26117638}" dt="2021-11-30T11:39:39.001" v="3015" actId="14100"/>
          <ac:spMkLst>
            <pc:docMk/>
            <pc:sldMk cId="970495324" sldId="389"/>
            <ac:spMk id="5" creationId="{BE193E14-0EF2-3642-BA18-DD6BFDC3CEE7}"/>
          </ac:spMkLst>
        </pc:spChg>
      </pc:sldChg>
      <pc:sldChg chg="del">
        <pc:chgData name="Yaroslav" userId="dd77b14a-ca72-4df5-8144-66e069d3cd3b" providerId="ADAL" clId="{787935DD-78CE-4519-9944-051A26117638}" dt="2021-11-30T11:23:49.746" v="2754" actId="47"/>
        <pc:sldMkLst>
          <pc:docMk/>
          <pc:sldMk cId="3294800487" sldId="390"/>
        </pc:sldMkLst>
      </pc:sldChg>
      <pc:sldChg chg="addSp delSp modSp add mod setBg modNotesTx">
        <pc:chgData name="Yaroslav" userId="dd77b14a-ca72-4df5-8144-66e069d3cd3b" providerId="ADAL" clId="{787935DD-78CE-4519-9944-051A26117638}" dt="2021-11-30T07:41:52.127" v="790"/>
        <pc:sldMkLst>
          <pc:docMk/>
          <pc:sldMk cId="1376377042" sldId="391"/>
        </pc:sldMkLst>
        <pc:spChg chg="del mod">
          <ac:chgData name="Yaroslav" userId="dd77b14a-ca72-4df5-8144-66e069d3cd3b" providerId="ADAL" clId="{787935DD-78CE-4519-9944-051A26117638}" dt="2021-11-29T15:21:04.978" v="156" actId="478"/>
          <ac:spMkLst>
            <pc:docMk/>
            <pc:sldMk cId="1376377042" sldId="391"/>
            <ac:spMk id="3" creationId="{404C7B7B-14CE-2F4F-8B82-70EE4E77D558}"/>
          </ac:spMkLst>
        </pc:spChg>
        <pc:spChg chg="add del mod">
          <ac:chgData name="Yaroslav" userId="dd77b14a-ca72-4df5-8144-66e069d3cd3b" providerId="ADAL" clId="{787935DD-78CE-4519-9944-051A26117638}" dt="2021-11-29T15:21:12.693" v="167" actId="478"/>
          <ac:spMkLst>
            <pc:docMk/>
            <pc:sldMk cId="1376377042" sldId="391"/>
            <ac:spMk id="4" creationId="{9ABFEAFC-7EDD-4D9D-A482-44CD8DE77F28}"/>
          </ac:spMkLst>
        </pc:spChg>
        <pc:spChg chg="mod ord">
          <ac:chgData name="Yaroslav" userId="dd77b14a-ca72-4df5-8144-66e069d3cd3b" providerId="ADAL" clId="{787935DD-78CE-4519-9944-051A26117638}" dt="2021-11-29T15:22:49.922" v="193" actId="1076"/>
          <ac:spMkLst>
            <pc:docMk/>
            <pc:sldMk cId="1376377042" sldId="391"/>
            <ac:spMk id="8" creationId="{BBE90C62-1A0F-4D57-998E-9A84A2384BC0}"/>
          </ac:spMkLst>
        </pc:spChg>
        <pc:spChg chg="del mod">
          <ac:chgData name="Yaroslav" userId="dd77b14a-ca72-4df5-8144-66e069d3cd3b" providerId="ADAL" clId="{787935DD-78CE-4519-9944-051A26117638}" dt="2021-11-29T15:21:08.293" v="161" actId="478"/>
          <ac:spMkLst>
            <pc:docMk/>
            <pc:sldMk cId="1376377042" sldId="391"/>
            <ac:spMk id="11" creationId="{F094A3CE-1D89-400C-AA18-7DE7A2C3762E}"/>
          </ac:spMkLst>
        </pc:spChg>
        <pc:spChg chg="add">
          <ac:chgData name="Yaroslav" userId="dd77b14a-ca72-4df5-8144-66e069d3cd3b" providerId="ADAL" clId="{787935DD-78CE-4519-9944-051A26117638}" dt="2021-11-29T15:22:21.520" v="172" actId="26606"/>
          <ac:spMkLst>
            <pc:docMk/>
            <pc:sldMk cId="1376377042" sldId="391"/>
            <ac:spMk id="13" creationId="{87CC2527-562A-4F69-B487-4371E5B243E7}"/>
          </ac:spMkLst>
        </pc:spChg>
        <pc:picChg chg="add mod">
          <ac:chgData name="Yaroslav" userId="dd77b14a-ca72-4df5-8144-66e069d3cd3b" providerId="ADAL" clId="{787935DD-78CE-4519-9944-051A26117638}" dt="2021-11-29T15:38:18.243" v="203" actId="1076"/>
          <ac:picMkLst>
            <pc:docMk/>
            <pc:sldMk cId="1376377042" sldId="391"/>
            <ac:picMk id="6" creationId="{8EA56C6C-554C-4A27-B9C7-6E0ECE711CBF}"/>
          </ac:picMkLst>
        </pc:picChg>
        <pc:picChg chg="del">
          <ac:chgData name="Yaroslav" userId="dd77b14a-ca72-4df5-8144-66e069d3cd3b" providerId="ADAL" clId="{787935DD-78CE-4519-9944-051A26117638}" dt="2021-11-29T15:21:09.083" v="162" actId="478"/>
          <ac:picMkLst>
            <pc:docMk/>
            <pc:sldMk cId="1376377042" sldId="391"/>
            <ac:picMk id="1026" creationId="{8F2F4B4E-33F1-4CBC-8CF2-9465A7D251B1}"/>
          </ac:picMkLst>
        </pc:picChg>
        <pc:picChg chg="del">
          <ac:chgData name="Yaroslav" userId="dd77b14a-ca72-4df5-8144-66e069d3cd3b" providerId="ADAL" clId="{787935DD-78CE-4519-9944-051A26117638}" dt="2021-11-29T15:21:09.896" v="163" actId="478"/>
          <ac:picMkLst>
            <pc:docMk/>
            <pc:sldMk cId="1376377042" sldId="391"/>
            <ac:picMk id="1028" creationId="{C630B0B4-63D8-4C8E-995D-AF0B4F6B4C3D}"/>
          </ac:picMkLst>
        </pc:picChg>
        <pc:picChg chg="del">
          <ac:chgData name="Yaroslav" userId="dd77b14a-ca72-4df5-8144-66e069d3cd3b" providerId="ADAL" clId="{787935DD-78CE-4519-9944-051A26117638}" dt="2021-11-29T15:21:10.759" v="164" actId="478"/>
          <ac:picMkLst>
            <pc:docMk/>
            <pc:sldMk cId="1376377042" sldId="391"/>
            <ac:picMk id="1030" creationId="{15580DD2-04CE-4D72-9D1E-D4831DA40AC2}"/>
          </ac:picMkLst>
        </pc:picChg>
        <pc:picChg chg="del">
          <ac:chgData name="Yaroslav" userId="dd77b14a-ca72-4df5-8144-66e069d3cd3b" providerId="ADAL" clId="{787935DD-78CE-4519-9944-051A26117638}" dt="2021-11-29T15:21:11.292" v="165" actId="478"/>
          <ac:picMkLst>
            <pc:docMk/>
            <pc:sldMk cId="1376377042" sldId="391"/>
            <ac:picMk id="1032" creationId="{E246EB87-7E97-4A0F-83CA-4D1DCFF38F48}"/>
          </ac:picMkLst>
        </pc:picChg>
        <pc:picChg chg="del">
          <ac:chgData name="Yaroslav" userId="dd77b14a-ca72-4df5-8144-66e069d3cd3b" providerId="ADAL" clId="{787935DD-78CE-4519-9944-051A26117638}" dt="2021-11-29T15:21:11.880" v="166" actId="478"/>
          <ac:picMkLst>
            <pc:docMk/>
            <pc:sldMk cId="1376377042" sldId="391"/>
            <ac:picMk id="1034" creationId="{5016EB18-6A69-4F83-9CED-78AEE5715F77}"/>
          </ac:picMkLst>
        </pc:picChg>
        <pc:picChg chg="del">
          <ac:chgData name="Yaroslav" userId="dd77b14a-ca72-4df5-8144-66e069d3cd3b" providerId="ADAL" clId="{787935DD-78CE-4519-9944-051A26117638}" dt="2021-11-29T15:21:05.642" v="157" actId="478"/>
          <ac:picMkLst>
            <pc:docMk/>
            <pc:sldMk cId="1376377042" sldId="391"/>
            <ac:picMk id="1036" creationId="{9DDE87BB-09F6-4D53-9E0C-6D9CC0876676}"/>
          </ac:picMkLst>
        </pc:picChg>
        <pc:picChg chg="del">
          <ac:chgData name="Yaroslav" userId="dd77b14a-ca72-4df5-8144-66e069d3cd3b" providerId="ADAL" clId="{787935DD-78CE-4519-9944-051A26117638}" dt="2021-11-29T15:21:06.178" v="158" actId="478"/>
          <ac:picMkLst>
            <pc:docMk/>
            <pc:sldMk cId="1376377042" sldId="391"/>
            <ac:picMk id="1038" creationId="{FAE0D7EA-1486-4835-BAAE-A912CB74F417}"/>
          </ac:picMkLst>
        </pc:picChg>
        <pc:picChg chg="del">
          <ac:chgData name="Yaroslav" userId="dd77b14a-ca72-4df5-8144-66e069d3cd3b" providerId="ADAL" clId="{787935DD-78CE-4519-9944-051A26117638}" dt="2021-11-29T15:21:06.646" v="159" actId="478"/>
          <ac:picMkLst>
            <pc:docMk/>
            <pc:sldMk cId="1376377042" sldId="391"/>
            <ac:picMk id="1040" creationId="{76647DA7-EEB6-451A-87CD-0AC77D9816A5}"/>
          </ac:picMkLst>
        </pc:picChg>
        <pc:cxnChg chg="add">
          <ac:chgData name="Yaroslav" userId="dd77b14a-ca72-4df5-8144-66e069d3cd3b" providerId="ADAL" clId="{787935DD-78CE-4519-9944-051A26117638}" dt="2021-11-29T15:22:21.520" v="172" actId="26606"/>
          <ac:cxnSpMkLst>
            <pc:docMk/>
            <pc:sldMk cId="1376377042" sldId="391"/>
            <ac:cxnSpMk id="15" creationId="{BCDAEC91-5BCE-4B55-9CC0-43EF94CB734B}"/>
          </ac:cxnSpMkLst>
        </pc:cxnChg>
      </pc:sldChg>
      <pc:sldChg chg="addSp delSp modSp add mod">
        <pc:chgData name="Yaroslav" userId="dd77b14a-ca72-4df5-8144-66e069d3cd3b" providerId="ADAL" clId="{787935DD-78CE-4519-9944-051A26117638}" dt="2021-11-30T10:52:02.615" v="2253" actId="17032"/>
        <pc:sldMkLst>
          <pc:docMk/>
          <pc:sldMk cId="2805894415" sldId="392"/>
        </pc:sldMkLst>
        <pc:spChg chg="del">
          <ac:chgData name="Yaroslav" userId="dd77b14a-ca72-4df5-8144-66e069d3cd3b" providerId="ADAL" clId="{787935DD-78CE-4519-9944-051A26117638}" dt="2021-11-29T16:13:41.121" v="335" actId="478"/>
          <ac:spMkLst>
            <pc:docMk/>
            <pc:sldMk cId="2805894415" sldId="392"/>
            <ac:spMk id="2" creationId="{9D37713E-5041-514D-BCDD-CC6C4577D189}"/>
          </ac:spMkLst>
        </pc:spChg>
        <pc:spChg chg="mod">
          <ac:chgData name="Yaroslav" userId="dd77b14a-ca72-4df5-8144-66e069d3cd3b" providerId="ADAL" clId="{787935DD-78CE-4519-9944-051A26117638}" dt="2021-11-29T16:22:43.536" v="448" actId="1076"/>
          <ac:spMkLst>
            <pc:docMk/>
            <pc:sldMk cId="2805894415" sldId="392"/>
            <ac:spMk id="3" creationId="{135F1A20-AB85-A446-BDFC-1BB18A6CF455}"/>
          </ac:spMkLst>
        </pc:spChg>
        <pc:spChg chg="mod">
          <ac:chgData name="Yaroslav" userId="dd77b14a-ca72-4df5-8144-66e069d3cd3b" providerId="ADAL" clId="{787935DD-78CE-4519-9944-051A26117638}" dt="2021-11-29T16:23:29.392" v="532" actId="20577"/>
          <ac:spMkLst>
            <pc:docMk/>
            <pc:sldMk cId="2805894415" sldId="392"/>
            <ac:spMk id="7" creationId="{85B53190-9751-4848-8497-55BF8FD9C6FB}"/>
          </ac:spMkLst>
        </pc:spChg>
        <pc:spChg chg="add mod">
          <ac:chgData name="Yaroslav" userId="dd77b14a-ca72-4df5-8144-66e069d3cd3b" providerId="ADAL" clId="{787935DD-78CE-4519-9944-051A26117638}" dt="2021-11-30T10:52:02.615" v="2253" actId="17032"/>
          <ac:spMkLst>
            <pc:docMk/>
            <pc:sldMk cId="2805894415" sldId="392"/>
            <ac:spMk id="8" creationId="{EFA15C95-C69C-401A-A1BA-CF1FB91F4590}"/>
          </ac:spMkLst>
        </pc:spChg>
        <pc:spChg chg="add del mod">
          <ac:chgData name="Yaroslav" userId="dd77b14a-ca72-4df5-8144-66e069d3cd3b" providerId="ADAL" clId="{787935DD-78CE-4519-9944-051A26117638}" dt="2021-11-29T16:20:26.063" v="389" actId="478"/>
          <ac:spMkLst>
            <pc:docMk/>
            <pc:sldMk cId="2805894415" sldId="392"/>
            <ac:spMk id="10" creationId="{EE1E2E61-4336-4B71-BEC0-56ECB16EB76A}"/>
          </ac:spMkLst>
        </pc:spChg>
        <pc:spChg chg="add mod">
          <ac:chgData name="Yaroslav" userId="dd77b14a-ca72-4df5-8144-66e069d3cd3b" providerId="ADAL" clId="{787935DD-78CE-4519-9944-051A26117638}" dt="2021-11-30T07:46:23.393" v="1038" actId="20577"/>
          <ac:spMkLst>
            <pc:docMk/>
            <pc:sldMk cId="2805894415" sldId="392"/>
            <ac:spMk id="12" creationId="{9D08AD5E-A864-4279-B747-16E9B869C5D0}"/>
          </ac:spMkLst>
        </pc:spChg>
        <pc:spChg chg="add mod">
          <ac:chgData name="Yaroslav" userId="dd77b14a-ca72-4df5-8144-66e069d3cd3b" providerId="ADAL" clId="{787935DD-78CE-4519-9944-051A26117638}" dt="2021-11-29T16:22:12.307" v="407" actId="1076"/>
          <ac:spMkLst>
            <pc:docMk/>
            <pc:sldMk cId="2805894415" sldId="392"/>
            <ac:spMk id="14" creationId="{92E1418A-AE96-47B4-8F67-27A05B13986D}"/>
          </ac:spMkLst>
        </pc:spChg>
        <pc:spChg chg="add mod">
          <ac:chgData name="Yaroslav" userId="dd77b14a-ca72-4df5-8144-66e069d3cd3b" providerId="ADAL" clId="{787935DD-78CE-4519-9944-051A26117638}" dt="2021-11-30T10:51:58.217" v="2252" actId="17032"/>
          <ac:spMkLst>
            <pc:docMk/>
            <pc:sldMk cId="2805894415" sldId="392"/>
            <ac:spMk id="16" creationId="{A04D2C24-80B4-4FF8-849C-AC888A04DA04}"/>
          </ac:spMkLst>
        </pc:spChg>
        <pc:picChg chg="del">
          <ac:chgData name="Yaroslav" userId="dd77b14a-ca72-4df5-8144-66e069d3cd3b" providerId="ADAL" clId="{787935DD-78CE-4519-9944-051A26117638}" dt="2021-11-29T16:13:39.208" v="334" actId="478"/>
          <ac:picMkLst>
            <pc:docMk/>
            <pc:sldMk cId="2805894415" sldId="392"/>
            <ac:picMk id="5" creationId="{C4A54651-3D8C-4565-A68B-6BE79F1BE367}"/>
          </ac:picMkLst>
        </pc:picChg>
        <pc:picChg chg="del">
          <ac:chgData name="Yaroslav" userId="dd77b14a-ca72-4df5-8144-66e069d3cd3b" providerId="ADAL" clId="{787935DD-78CE-4519-9944-051A26117638}" dt="2021-11-29T16:13:38.421" v="333" actId="478"/>
          <ac:picMkLst>
            <pc:docMk/>
            <pc:sldMk cId="2805894415" sldId="392"/>
            <ac:picMk id="9" creationId="{4D2D7318-BD00-469A-A45E-4AD85DD95E94}"/>
          </ac:picMkLst>
        </pc:picChg>
      </pc:sldChg>
      <pc:sldChg chg="addSp delSp modSp add mod modNotesTx">
        <pc:chgData name="Yaroslav" userId="dd77b14a-ca72-4df5-8144-66e069d3cd3b" providerId="ADAL" clId="{787935DD-78CE-4519-9944-051A26117638}" dt="2021-11-30T09:23:00.176" v="2230" actId="6549"/>
        <pc:sldMkLst>
          <pc:docMk/>
          <pc:sldMk cId="36100842" sldId="393"/>
        </pc:sldMkLst>
        <pc:spChg chg="mod">
          <ac:chgData name="Yaroslav" userId="dd77b14a-ca72-4df5-8144-66e069d3cd3b" providerId="ADAL" clId="{787935DD-78CE-4519-9944-051A26117638}" dt="2021-11-30T08:09:26.061" v="1611" actId="14100"/>
          <ac:spMkLst>
            <pc:docMk/>
            <pc:sldMk cId="36100842" sldId="393"/>
            <ac:spMk id="3" creationId="{135F1A20-AB85-A446-BDFC-1BB18A6CF455}"/>
          </ac:spMkLst>
        </pc:spChg>
        <pc:spChg chg="del">
          <ac:chgData name="Yaroslav" userId="dd77b14a-ca72-4df5-8144-66e069d3cd3b" providerId="ADAL" clId="{787935DD-78CE-4519-9944-051A26117638}" dt="2021-11-30T07:48:37.481" v="1061" actId="478"/>
          <ac:spMkLst>
            <pc:docMk/>
            <pc:sldMk cId="36100842" sldId="393"/>
            <ac:spMk id="8" creationId="{EFA15C95-C69C-401A-A1BA-CF1FB91F4590}"/>
          </ac:spMkLst>
        </pc:spChg>
        <pc:spChg chg="add mod">
          <ac:chgData name="Yaroslav" userId="dd77b14a-ca72-4df5-8144-66e069d3cd3b" providerId="ADAL" clId="{787935DD-78CE-4519-9944-051A26117638}" dt="2021-11-30T08:14:10.640" v="1726" actId="20577"/>
          <ac:spMkLst>
            <pc:docMk/>
            <pc:sldMk cId="36100842" sldId="393"/>
            <ac:spMk id="9" creationId="{F63C1965-B9B8-4FA3-AF5F-A5F6B8BF6AB2}"/>
          </ac:spMkLst>
        </pc:spChg>
        <pc:spChg chg="add mod">
          <ac:chgData name="Yaroslav" userId="dd77b14a-ca72-4df5-8144-66e069d3cd3b" providerId="ADAL" clId="{787935DD-78CE-4519-9944-051A26117638}" dt="2021-11-30T08:13:26.086" v="1671" actId="1076"/>
          <ac:spMkLst>
            <pc:docMk/>
            <pc:sldMk cId="36100842" sldId="393"/>
            <ac:spMk id="10" creationId="{C9087A3B-A484-4841-A78F-D07A39DD15BE}"/>
          </ac:spMkLst>
        </pc:spChg>
        <pc:spChg chg="add mod">
          <ac:chgData name="Yaroslav" userId="dd77b14a-ca72-4df5-8144-66e069d3cd3b" providerId="ADAL" clId="{787935DD-78CE-4519-9944-051A26117638}" dt="2021-11-30T08:13:21.500" v="1670" actId="1076"/>
          <ac:spMkLst>
            <pc:docMk/>
            <pc:sldMk cId="36100842" sldId="393"/>
            <ac:spMk id="11" creationId="{F737C192-A399-4522-B0E3-A44C7B63501B}"/>
          </ac:spMkLst>
        </pc:spChg>
        <pc:spChg chg="del">
          <ac:chgData name="Yaroslav" userId="dd77b14a-ca72-4df5-8144-66e069d3cd3b" providerId="ADAL" clId="{787935DD-78CE-4519-9944-051A26117638}" dt="2021-11-30T07:48:39.838" v="1063" actId="478"/>
          <ac:spMkLst>
            <pc:docMk/>
            <pc:sldMk cId="36100842" sldId="393"/>
            <ac:spMk id="12" creationId="{9D08AD5E-A864-4279-B747-16E9B869C5D0}"/>
          </ac:spMkLst>
        </pc:spChg>
        <pc:spChg chg="add mod">
          <ac:chgData name="Yaroslav" userId="dd77b14a-ca72-4df5-8144-66e069d3cd3b" providerId="ADAL" clId="{787935DD-78CE-4519-9944-051A26117638}" dt="2021-11-30T08:17:15.024" v="1730" actId="27636"/>
          <ac:spMkLst>
            <pc:docMk/>
            <pc:sldMk cId="36100842" sldId="393"/>
            <ac:spMk id="13" creationId="{ADA774E2-5C73-451E-943E-CC810D1AF74F}"/>
          </ac:spMkLst>
        </pc:spChg>
        <pc:spChg chg="del">
          <ac:chgData name="Yaroslav" userId="dd77b14a-ca72-4df5-8144-66e069d3cd3b" providerId="ADAL" clId="{787935DD-78CE-4519-9944-051A26117638}" dt="2021-11-30T07:48:36.142" v="1060" actId="478"/>
          <ac:spMkLst>
            <pc:docMk/>
            <pc:sldMk cId="36100842" sldId="393"/>
            <ac:spMk id="14" creationId="{92E1418A-AE96-47B4-8F67-27A05B13986D}"/>
          </ac:spMkLst>
        </pc:spChg>
        <pc:spChg chg="add mod">
          <ac:chgData name="Yaroslav" userId="dd77b14a-ca72-4df5-8144-66e069d3cd3b" providerId="ADAL" clId="{787935DD-78CE-4519-9944-051A26117638}" dt="2021-11-30T08:17:21.921" v="1731"/>
          <ac:spMkLst>
            <pc:docMk/>
            <pc:sldMk cId="36100842" sldId="393"/>
            <ac:spMk id="15" creationId="{715CB2CF-5C65-447E-8D64-5CFD93A2CD99}"/>
          </ac:spMkLst>
        </pc:spChg>
        <pc:spChg chg="del">
          <ac:chgData name="Yaroslav" userId="dd77b14a-ca72-4df5-8144-66e069d3cd3b" providerId="ADAL" clId="{787935DD-78CE-4519-9944-051A26117638}" dt="2021-11-30T07:48:38.832" v="1062" actId="478"/>
          <ac:spMkLst>
            <pc:docMk/>
            <pc:sldMk cId="36100842" sldId="393"/>
            <ac:spMk id="16" creationId="{A04D2C24-80B4-4FF8-849C-AC888A04DA04}"/>
          </ac:spMkLst>
        </pc:spChg>
      </pc:sldChg>
      <pc:sldChg chg="addSp delSp modSp add del mod modNotesTx">
        <pc:chgData name="Yaroslav" userId="dd77b14a-ca72-4df5-8144-66e069d3cd3b" providerId="ADAL" clId="{787935DD-78CE-4519-9944-051A26117638}" dt="2021-11-30T10:58:12.668" v="2314" actId="47"/>
        <pc:sldMkLst>
          <pc:docMk/>
          <pc:sldMk cId="223041880" sldId="394"/>
        </pc:sldMkLst>
        <pc:spChg chg="mod">
          <ac:chgData name="Yaroslav" userId="dd77b14a-ca72-4df5-8144-66e069d3cd3b" providerId="ADAL" clId="{787935DD-78CE-4519-9944-051A26117638}" dt="2021-11-30T08:55:24.393" v="1987" actId="14100"/>
          <ac:spMkLst>
            <pc:docMk/>
            <pc:sldMk cId="223041880" sldId="394"/>
            <ac:spMk id="3" creationId="{135F1A20-AB85-A446-BDFC-1BB18A6CF455}"/>
          </ac:spMkLst>
        </pc:spChg>
        <pc:spChg chg="del">
          <ac:chgData name="Yaroslav" userId="dd77b14a-ca72-4df5-8144-66e069d3cd3b" providerId="ADAL" clId="{787935DD-78CE-4519-9944-051A26117638}" dt="2021-11-30T08:30:09.901" v="1737" actId="478"/>
          <ac:spMkLst>
            <pc:docMk/>
            <pc:sldMk cId="223041880" sldId="394"/>
            <ac:spMk id="9" creationId="{F63C1965-B9B8-4FA3-AF5F-A5F6B8BF6AB2}"/>
          </ac:spMkLst>
        </pc:spChg>
        <pc:spChg chg="del">
          <ac:chgData name="Yaroslav" userId="dd77b14a-ca72-4df5-8144-66e069d3cd3b" providerId="ADAL" clId="{787935DD-78CE-4519-9944-051A26117638}" dt="2021-11-30T08:30:07.505" v="1735" actId="478"/>
          <ac:spMkLst>
            <pc:docMk/>
            <pc:sldMk cId="223041880" sldId="394"/>
            <ac:spMk id="10" creationId="{C9087A3B-A484-4841-A78F-D07A39DD15BE}"/>
          </ac:spMkLst>
        </pc:spChg>
        <pc:spChg chg="del">
          <ac:chgData name="Yaroslav" userId="dd77b14a-ca72-4df5-8144-66e069d3cd3b" providerId="ADAL" clId="{787935DD-78CE-4519-9944-051A26117638}" dt="2021-11-30T08:30:05.155" v="1733" actId="478"/>
          <ac:spMkLst>
            <pc:docMk/>
            <pc:sldMk cId="223041880" sldId="394"/>
            <ac:spMk id="11" creationId="{F737C192-A399-4522-B0E3-A44C7B63501B}"/>
          </ac:spMkLst>
        </pc:spChg>
        <pc:spChg chg="del">
          <ac:chgData name="Yaroslav" userId="dd77b14a-ca72-4df5-8144-66e069d3cd3b" providerId="ADAL" clId="{787935DD-78CE-4519-9944-051A26117638}" dt="2021-11-30T08:30:08.751" v="1736" actId="478"/>
          <ac:spMkLst>
            <pc:docMk/>
            <pc:sldMk cId="223041880" sldId="394"/>
            <ac:spMk id="13" creationId="{ADA774E2-5C73-451E-943E-CC810D1AF74F}"/>
          </ac:spMkLst>
        </pc:spChg>
        <pc:spChg chg="del">
          <ac:chgData name="Yaroslav" userId="dd77b14a-ca72-4df5-8144-66e069d3cd3b" providerId="ADAL" clId="{787935DD-78CE-4519-9944-051A26117638}" dt="2021-11-30T08:30:06.397" v="1734" actId="478"/>
          <ac:spMkLst>
            <pc:docMk/>
            <pc:sldMk cId="223041880" sldId="394"/>
            <ac:spMk id="15" creationId="{715CB2CF-5C65-447E-8D64-5CFD93A2CD99}"/>
          </ac:spMkLst>
        </pc:spChg>
        <pc:picChg chg="add del mod">
          <ac:chgData name="Yaroslav" userId="dd77b14a-ca72-4df5-8144-66e069d3cd3b" providerId="ADAL" clId="{787935DD-78CE-4519-9944-051A26117638}" dt="2021-11-30T10:55:57.112" v="2307" actId="21"/>
          <ac:picMkLst>
            <pc:docMk/>
            <pc:sldMk cId="223041880" sldId="394"/>
            <ac:picMk id="4" creationId="{C6A0668C-C08E-469D-9C0D-59AFB62A52A2}"/>
          </ac:picMkLst>
        </pc:picChg>
      </pc:sldChg>
      <pc:sldChg chg="addSp delSp modSp add del mod setBg modNotesTx">
        <pc:chgData name="Yaroslav" userId="dd77b14a-ca72-4df5-8144-66e069d3cd3b" providerId="ADAL" clId="{787935DD-78CE-4519-9944-051A26117638}" dt="2021-11-30T10:55:51.548" v="2303" actId="47"/>
        <pc:sldMkLst>
          <pc:docMk/>
          <pc:sldMk cId="869163151" sldId="395"/>
        </pc:sldMkLst>
        <pc:spChg chg="mod ord">
          <ac:chgData name="Yaroslav" userId="dd77b14a-ca72-4df5-8144-66e069d3cd3b" providerId="ADAL" clId="{787935DD-78CE-4519-9944-051A26117638}" dt="2021-11-30T10:55:03.750" v="2289" actId="21"/>
          <ac:spMkLst>
            <pc:docMk/>
            <pc:sldMk cId="869163151" sldId="395"/>
            <ac:spMk id="3" creationId="{135F1A20-AB85-A446-BDFC-1BB18A6CF455}"/>
          </ac:spMkLst>
        </pc:spChg>
        <pc:spChg chg="mod">
          <ac:chgData name="Yaroslav" userId="dd77b14a-ca72-4df5-8144-66e069d3cd3b" providerId="ADAL" clId="{787935DD-78CE-4519-9944-051A26117638}" dt="2021-11-30T09:01:53.095" v="2055" actId="26606"/>
          <ac:spMkLst>
            <pc:docMk/>
            <pc:sldMk cId="869163151" sldId="395"/>
            <ac:spMk id="7" creationId="{85B53190-9751-4848-8497-55BF8FD9C6FB}"/>
          </ac:spMkLst>
        </pc:spChg>
        <pc:spChg chg="add del">
          <ac:chgData name="Yaroslav" userId="dd77b14a-ca72-4df5-8144-66e069d3cd3b" providerId="ADAL" clId="{787935DD-78CE-4519-9944-051A26117638}" dt="2021-11-30T09:01:53.095" v="2055" actId="26606"/>
          <ac:spMkLst>
            <pc:docMk/>
            <pc:sldMk cId="869163151" sldId="395"/>
            <ac:spMk id="12" creationId="{5A0118C5-4F8D-4CF4-BADD-53FEACC6C42A}"/>
          </ac:spMkLst>
        </pc:spChg>
        <pc:spChg chg="add del">
          <ac:chgData name="Yaroslav" userId="dd77b14a-ca72-4df5-8144-66e069d3cd3b" providerId="ADAL" clId="{787935DD-78CE-4519-9944-051A26117638}" dt="2021-11-30T09:01:53.095" v="2055" actId="26606"/>
          <ac:spMkLst>
            <pc:docMk/>
            <pc:sldMk cId="869163151" sldId="395"/>
            <ac:spMk id="33" creationId="{EC11F68A-CC71-4196-BBF3-20CDCD75D4E6}"/>
          </ac:spMkLst>
        </pc:spChg>
        <pc:spChg chg="add del">
          <ac:chgData name="Yaroslav" userId="dd77b14a-ca72-4df5-8144-66e069d3cd3b" providerId="ADAL" clId="{787935DD-78CE-4519-9944-051A26117638}" dt="2021-11-30T09:01:53.095" v="2055" actId="26606"/>
          <ac:spMkLst>
            <pc:docMk/>
            <pc:sldMk cId="869163151" sldId="395"/>
            <ac:spMk id="35" creationId="{085F9950-F10E-4E64-962B-F70345789875}"/>
          </ac:spMkLst>
        </pc:spChg>
        <pc:grpChg chg="add del">
          <ac:chgData name="Yaroslav" userId="dd77b14a-ca72-4df5-8144-66e069d3cd3b" providerId="ADAL" clId="{787935DD-78CE-4519-9944-051A26117638}" dt="2021-11-30T09:01:53.095" v="2055" actId="26606"/>
          <ac:grpSpMkLst>
            <pc:docMk/>
            <pc:sldMk cId="869163151" sldId="395"/>
            <ac:grpSpMk id="14" creationId="{1E8369D0-2C3B-4E27-AC6C-A246AC28CDA1}"/>
          </ac:grpSpMkLst>
        </pc:grpChg>
        <pc:grpChg chg="add del">
          <ac:chgData name="Yaroslav" userId="dd77b14a-ca72-4df5-8144-66e069d3cd3b" providerId="ADAL" clId="{787935DD-78CE-4519-9944-051A26117638}" dt="2021-11-30T09:01:53.095" v="2055" actId="26606"/>
          <ac:grpSpMkLst>
            <pc:docMk/>
            <pc:sldMk cId="869163151" sldId="395"/>
            <ac:grpSpMk id="18" creationId="{C6F74901-2A71-43C3-837C-27CCD6B6D636}"/>
          </ac:grpSpMkLst>
        </pc:grpChg>
        <pc:picChg chg="del">
          <ac:chgData name="Yaroslav" userId="dd77b14a-ca72-4df5-8144-66e069d3cd3b" providerId="ADAL" clId="{787935DD-78CE-4519-9944-051A26117638}" dt="2021-11-30T08:57:15.816" v="1992" actId="478"/>
          <ac:picMkLst>
            <pc:docMk/>
            <pc:sldMk cId="869163151" sldId="395"/>
            <ac:picMk id="4" creationId="{C6A0668C-C08E-469D-9C0D-59AFB62A52A2}"/>
          </ac:picMkLst>
        </pc:picChg>
        <pc:picChg chg="add del mod">
          <ac:chgData name="Yaroslav" userId="dd77b14a-ca72-4df5-8144-66e069d3cd3b" providerId="ADAL" clId="{787935DD-78CE-4519-9944-051A26117638}" dt="2021-11-30T10:55:16.735" v="2293" actId="21"/>
          <ac:picMkLst>
            <pc:docMk/>
            <pc:sldMk cId="869163151" sldId="395"/>
            <ac:picMk id="5" creationId="{188C2833-EA8F-4DE7-B195-981557B2336B}"/>
          </ac:picMkLst>
        </pc:picChg>
      </pc:sldChg>
      <pc:sldChg chg="addSp delSp modSp add mod ord">
        <pc:chgData name="Yaroslav" userId="dd77b14a-ca72-4df5-8144-66e069d3cd3b" providerId="ADAL" clId="{787935DD-78CE-4519-9944-051A26117638}" dt="2021-11-30T10:55:42.119" v="2302" actId="1076"/>
        <pc:sldMkLst>
          <pc:docMk/>
          <pc:sldMk cId="3714561216" sldId="396"/>
        </pc:sldMkLst>
        <pc:spChg chg="mod">
          <ac:chgData name="Yaroslav" userId="dd77b14a-ca72-4df5-8144-66e069d3cd3b" providerId="ADAL" clId="{787935DD-78CE-4519-9944-051A26117638}" dt="2021-11-30T10:55:11.737" v="2291" actId="1076"/>
          <ac:spMkLst>
            <pc:docMk/>
            <pc:sldMk cId="3714561216" sldId="396"/>
            <ac:spMk id="5" creationId="{4B4851BF-8AC9-C040-8B3F-B16C0B80AD8C}"/>
          </ac:spMkLst>
        </pc:spChg>
        <pc:picChg chg="del">
          <ac:chgData name="Yaroslav" userId="dd77b14a-ca72-4df5-8144-66e069d3cd3b" providerId="ADAL" clId="{787935DD-78CE-4519-9944-051A26117638}" dt="2021-11-30T10:55:14.970" v="2292" actId="478"/>
          <ac:picMkLst>
            <pc:docMk/>
            <pc:sldMk cId="3714561216" sldId="396"/>
            <ac:picMk id="6" creationId="{99BE435E-FA9C-4385-BF00-80B20C390630}"/>
          </ac:picMkLst>
        </pc:picChg>
        <pc:picChg chg="add mod">
          <ac:chgData name="Yaroslav" userId="dd77b14a-ca72-4df5-8144-66e069d3cd3b" providerId="ADAL" clId="{787935DD-78CE-4519-9944-051A26117638}" dt="2021-11-30T10:55:42.119" v="2302" actId="1076"/>
          <ac:picMkLst>
            <pc:docMk/>
            <pc:sldMk cId="3714561216" sldId="396"/>
            <ac:picMk id="7" creationId="{ACE4878B-F0F9-4CE6-8E1C-DDCCEC9A7138}"/>
          </ac:picMkLst>
        </pc:picChg>
      </pc:sldChg>
      <pc:sldChg chg="addSp delSp modSp add del mod modNotesTx">
        <pc:chgData name="Yaroslav" userId="dd77b14a-ca72-4df5-8144-66e069d3cd3b" providerId="ADAL" clId="{787935DD-78CE-4519-9944-051A26117638}" dt="2021-11-30T10:54:51.802" v="2285" actId="47"/>
        <pc:sldMkLst>
          <pc:docMk/>
          <pc:sldMk cId="3764425168" sldId="396"/>
        </pc:sldMkLst>
        <pc:spChg chg="del mod">
          <ac:chgData name="Yaroslav" userId="dd77b14a-ca72-4df5-8144-66e069d3cd3b" providerId="ADAL" clId="{787935DD-78CE-4519-9944-051A26117638}" dt="2021-11-30T09:22:08.374" v="2218" actId="478"/>
          <ac:spMkLst>
            <pc:docMk/>
            <pc:sldMk cId="3764425168" sldId="396"/>
            <ac:spMk id="3" creationId="{135F1A20-AB85-A446-BDFC-1BB18A6CF455}"/>
          </ac:spMkLst>
        </pc:spChg>
        <pc:spChg chg="add del mod">
          <ac:chgData name="Yaroslav" userId="dd77b14a-ca72-4df5-8144-66e069d3cd3b" providerId="ADAL" clId="{787935DD-78CE-4519-9944-051A26117638}" dt="2021-11-30T09:22:09.850" v="2219" actId="478"/>
          <ac:spMkLst>
            <pc:docMk/>
            <pc:sldMk cId="3764425168" sldId="396"/>
            <ac:spMk id="4" creationId="{114C9ACD-547F-4CF5-8681-BA6CA2E6DA38}"/>
          </ac:spMkLst>
        </pc:spChg>
        <pc:spChg chg="mod">
          <ac:chgData name="Yaroslav" userId="dd77b14a-ca72-4df5-8144-66e069d3cd3b" providerId="ADAL" clId="{787935DD-78CE-4519-9944-051A26117638}" dt="2021-11-30T10:54:04.343" v="2269" actId="27636"/>
          <ac:spMkLst>
            <pc:docMk/>
            <pc:sldMk cId="3764425168" sldId="396"/>
            <ac:spMk id="7" creationId="{85B53190-9751-4848-8497-55BF8FD9C6FB}"/>
          </ac:spMkLst>
        </pc:spChg>
        <pc:picChg chg="del">
          <ac:chgData name="Yaroslav" userId="dd77b14a-ca72-4df5-8144-66e069d3cd3b" providerId="ADAL" clId="{787935DD-78CE-4519-9944-051A26117638}" dt="2021-11-30T09:18:32.437" v="2145" actId="478"/>
          <ac:picMkLst>
            <pc:docMk/>
            <pc:sldMk cId="3764425168" sldId="396"/>
            <ac:picMk id="5" creationId="{188C2833-EA8F-4DE7-B195-981557B2336B}"/>
          </ac:picMkLst>
        </pc:picChg>
        <pc:picChg chg="add del mod">
          <ac:chgData name="Yaroslav" userId="dd77b14a-ca72-4df5-8144-66e069d3cd3b" providerId="ADAL" clId="{787935DD-78CE-4519-9944-051A26117638}" dt="2021-11-30T10:53:19.633" v="2258" actId="21"/>
          <ac:picMkLst>
            <pc:docMk/>
            <pc:sldMk cId="3764425168" sldId="396"/>
            <ac:picMk id="8" creationId="{62B569DC-667F-4DEA-94AF-B43244718799}"/>
          </ac:picMkLst>
        </pc:picChg>
      </pc:sldChg>
      <pc:sldChg chg="addSp delSp modSp add mod ord">
        <pc:chgData name="Yaroslav" userId="dd77b14a-ca72-4df5-8144-66e069d3cd3b" providerId="ADAL" clId="{787935DD-78CE-4519-9944-051A26117638}" dt="2021-11-30T10:56:28.112" v="2313" actId="14100"/>
        <pc:sldMkLst>
          <pc:docMk/>
          <pc:sldMk cId="477849888" sldId="397"/>
        </pc:sldMkLst>
        <pc:spChg chg="mod">
          <ac:chgData name="Yaroslav" userId="dd77b14a-ca72-4df5-8144-66e069d3cd3b" providerId="ADAL" clId="{787935DD-78CE-4519-9944-051A26117638}" dt="2021-11-30T10:56:28.112" v="2313" actId="14100"/>
          <ac:spMkLst>
            <pc:docMk/>
            <pc:sldMk cId="477849888" sldId="397"/>
            <ac:spMk id="5" creationId="{4B4851BF-8AC9-C040-8B3F-B16C0B80AD8C}"/>
          </ac:spMkLst>
        </pc:spChg>
        <pc:picChg chg="del">
          <ac:chgData name="Yaroslav" userId="dd77b14a-ca72-4df5-8144-66e069d3cd3b" providerId="ADAL" clId="{787935DD-78CE-4519-9944-051A26117638}" dt="2021-11-30T10:56:00.174" v="2308" actId="478"/>
          <ac:picMkLst>
            <pc:docMk/>
            <pc:sldMk cId="477849888" sldId="397"/>
            <ac:picMk id="7" creationId="{ACE4878B-F0F9-4CE6-8E1C-DDCCEC9A7138}"/>
          </ac:picMkLst>
        </pc:picChg>
        <pc:picChg chg="add mod">
          <ac:chgData name="Yaroslav" userId="dd77b14a-ca72-4df5-8144-66e069d3cd3b" providerId="ADAL" clId="{787935DD-78CE-4519-9944-051A26117638}" dt="2021-11-30T10:56:10.760" v="2311" actId="14100"/>
          <ac:picMkLst>
            <pc:docMk/>
            <pc:sldMk cId="477849888" sldId="397"/>
            <ac:picMk id="8" creationId="{BE331439-F8B8-4C90-9A6D-1F8E8111BCC2}"/>
          </ac:picMkLst>
        </pc:picChg>
      </pc:sldChg>
      <pc:sldChg chg="addSp delSp modSp add mod modNotesTx">
        <pc:chgData name="Yaroslav" userId="dd77b14a-ca72-4df5-8144-66e069d3cd3b" providerId="ADAL" clId="{787935DD-78CE-4519-9944-051A26117638}" dt="2021-11-30T11:38:22.821" v="2966" actId="1076"/>
        <pc:sldMkLst>
          <pc:docMk/>
          <pc:sldMk cId="4056646516" sldId="398"/>
        </pc:sldMkLst>
        <pc:spChg chg="del">
          <ac:chgData name="Yaroslav" userId="dd77b14a-ca72-4df5-8144-66e069d3cd3b" providerId="ADAL" clId="{787935DD-78CE-4519-9944-051A26117638}" dt="2021-11-30T11:29:07.127" v="2905" actId="478"/>
          <ac:spMkLst>
            <pc:docMk/>
            <pc:sldMk cId="4056646516" sldId="398"/>
            <ac:spMk id="2" creationId="{8E22B74D-9759-1842-AAC3-4E6B19FB0086}"/>
          </ac:spMkLst>
        </pc:spChg>
        <pc:spChg chg="del">
          <ac:chgData name="Yaroslav" userId="dd77b14a-ca72-4df5-8144-66e069d3cd3b" providerId="ADAL" clId="{787935DD-78CE-4519-9944-051A26117638}" dt="2021-11-30T11:28:58.314" v="2903" actId="478"/>
          <ac:spMkLst>
            <pc:docMk/>
            <pc:sldMk cId="4056646516" sldId="398"/>
            <ac:spMk id="3" creationId="{E208E2D7-EC72-9240-9CD9-9B1D982897E3}"/>
          </ac:spMkLst>
        </pc:spChg>
        <pc:spChg chg="add del mod">
          <ac:chgData name="Yaroslav" userId="dd77b14a-ca72-4df5-8144-66e069d3cd3b" providerId="ADAL" clId="{787935DD-78CE-4519-9944-051A26117638}" dt="2021-11-30T11:29:01.252" v="2904" actId="478"/>
          <ac:spMkLst>
            <pc:docMk/>
            <pc:sldMk cId="4056646516" sldId="398"/>
            <ac:spMk id="5" creationId="{F6DB4167-84E0-456D-9C16-3CA78635A9C7}"/>
          </ac:spMkLst>
        </pc:spChg>
        <pc:spChg chg="del">
          <ac:chgData name="Yaroslav" userId="dd77b14a-ca72-4df5-8144-66e069d3cd3b" providerId="ADAL" clId="{787935DD-78CE-4519-9944-051A26117638}" dt="2021-11-30T11:29:14.579" v="2910" actId="478"/>
          <ac:spMkLst>
            <pc:docMk/>
            <pc:sldMk cId="4056646516" sldId="398"/>
            <ac:spMk id="6" creationId="{1D368AC6-8529-6C43-84A5-F45141D3F94A}"/>
          </ac:spMkLst>
        </pc:spChg>
        <pc:spChg chg="del">
          <ac:chgData name="Yaroslav" userId="dd77b14a-ca72-4df5-8144-66e069d3cd3b" providerId="ADAL" clId="{787935DD-78CE-4519-9944-051A26117638}" dt="2021-11-30T11:29:18.123" v="2912" actId="478"/>
          <ac:spMkLst>
            <pc:docMk/>
            <pc:sldMk cId="4056646516" sldId="398"/>
            <ac:spMk id="7" creationId="{F8B00A01-ABB6-0C43-8913-91A49D3D332C}"/>
          </ac:spMkLst>
        </pc:spChg>
        <pc:spChg chg="del">
          <ac:chgData name="Yaroslav" userId="dd77b14a-ca72-4df5-8144-66e069d3cd3b" providerId="ADAL" clId="{787935DD-78CE-4519-9944-051A26117638}" dt="2021-11-30T11:29:22.361" v="2915" actId="478"/>
          <ac:spMkLst>
            <pc:docMk/>
            <pc:sldMk cId="4056646516" sldId="398"/>
            <ac:spMk id="9" creationId="{E04626F4-F541-4C59-BBE3-868D10FFB8A3}"/>
          </ac:spMkLst>
        </pc:spChg>
        <pc:spChg chg="add del mod">
          <ac:chgData name="Yaroslav" userId="dd77b14a-ca72-4df5-8144-66e069d3cd3b" providerId="ADAL" clId="{787935DD-78CE-4519-9944-051A26117638}" dt="2021-11-30T11:29:08.905" v="2906" actId="478"/>
          <ac:spMkLst>
            <pc:docMk/>
            <pc:sldMk cId="4056646516" sldId="398"/>
            <ac:spMk id="10" creationId="{0156BDFA-44DB-46C6-B8BE-13CD5FF0B3E2}"/>
          </ac:spMkLst>
        </pc:spChg>
        <pc:spChg chg="add del mod">
          <ac:chgData name="Yaroslav" userId="dd77b14a-ca72-4df5-8144-66e069d3cd3b" providerId="ADAL" clId="{787935DD-78CE-4519-9944-051A26117638}" dt="2021-11-30T11:29:16.373" v="2911" actId="478"/>
          <ac:spMkLst>
            <pc:docMk/>
            <pc:sldMk cId="4056646516" sldId="398"/>
            <ac:spMk id="12" creationId="{CD7A79AF-121F-4DE3-8D37-4D00B125553F}"/>
          </ac:spMkLst>
        </pc:spChg>
        <pc:spChg chg="del">
          <ac:chgData name="Yaroslav" userId="dd77b14a-ca72-4df5-8144-66e069d3cd3b" providerId="ADAL" clId="{787935DD-78CE-4519-9944-051A26117638}" dt="2021-11-30T11:29:12.793" v="2909" actId="478"/>
          <ac:spMkLst>
            <pc:docMk/>
            <pc:sldMk cId="4056646516" sldId="398"/>
            <ac:spMk id="13" creationId="{E94AF438-BA34-465F-B351-3D0D7EE62006}"/>
          </ac:spMkLst>
        </pc:spChg>
        <pc:spChg chg="del mod">
          <ac:chgData name="Yaroslav" userId="dd77b14a-ca72-4df5-8144-66e069d3cd3b" providerId="ADAL" clId="{787935DD-78CE-4519-9944-051A26117638}" dt="2021-11-30T11:29:25.015" v="2916" actId="478"/>
          <ac:spMkLst>
            <pc:docMk/>
            <pc:sldMk cId="4056646516" sldId="398"/>
            <ac:spMk id="14" creationId="{3E8AE492-EA6C-4347-880F-044EA078A2FF}"/>
          </ac:spMkLst>
        </pc:spChg>
        <pc:spChg chg="add del mod">
          <ac:chgData name="Yaroslav" userId="dd77b14a-ca72-4df5-8144-66e069d3cd3b" providerId="ADAL" clId="{787935DD-78CE-4519-9944-051A26117638}" dt="2021-11-30T11:29:20.056" v="2913" actId="478"/>
          <ac:spMkLst>
            <pc:docMk/>
            <pc:sldMk cId="4056646516" sldId="398"/>
            <ac:spMk id="16" creationId="{D5CE6AEB-6056-4B1C-A77C-D2F87DD7DC4F}"/>
          </ac:spMkLst>
        </pc:spChg>
        <pc:spChg chg="add mod">
          <ac:chgData name="Yaroslav" userId="dd77b14a-ca72-4df5-8144-66e069d3cd3b" providerId="ADAL" clId="{787935DD-78CE-4519-9944-051A26117638}" dt="2021-11-30T11:38:22.821" v="2966" actId="1076"/>
          <ac:spMkLst>
            <pc:docMk/>
            <pc:sldMk cId="4056646516" sldId="398"/>
            <ac:spMk id="31" creationId="{66509D56-25F2-4791-9142-1CC846543F0B}"/>
          </ac:spMkLst>
        </pc:spChg>
        <pc:picChg chg="del mod">
          <ac:chgData name="Yaroslav" userId="dd77b14a-ca72-4df5-8144-66e069d3cd3b" providerId="ADAL" clId="{787935DD-78CE-4519-9944-051A26117638}" dt="2021-11-30T11:29:09.730" v="2908" actId="478"/>
          <ac:picMkLst>
            <pc:docMk/>
            <pc:sldMk cId="4056646516" sldId="398"/>
            <ac:picMk id="17" creationId="{16150765-BA90-4930-B11A-7C18DB4B7D50}"/>
          </ac:picMkLst>
        </pc:picChg>
        <pc:picChg chg="add mod ord">
          <ac:chgData name="Yaroslav" userId="dd77b14a-ca72-4df5-8144-66e069d3cd3b" providerId="ADAL" clId="{787935DD-78CE-4519-9944-051A26117638}" dt="2021-11-30T11:38:01.199" v="2957" actId="1076"/>
          <ac:picMkLst>
            <pc:docMk/>
            <pc:sldMk cId="4056646516" sldId="398"/>
            <ac:picMk id="19" creationId="{5D9144DA-C1BB-4D86-9E63-4C3A1781D443}"/>
          </ac:picMkLst>
        </pc:picChg>
        <pc:picChg chg="add del mod">
          <ac:chgData name="Yaroslav" userId="dd77b14a-ca72-4df5-8144-66e069d3cd3b" providerId="ADAL" clId="{787935DD-78CE-4519-9944-051A26117638}" dt="2021-11-30T11:31:28.444" v="2924" actId="478"/>
          <ac:picMkLst>
            <pc:docMk/>
            <pc:sldMk cId="4056646516" sldId="398"/>
            <ac:picMk id="21" creationId="{FAF6140B-BB05-436F-AEC6-EA370B4E34F5}"/>
          </ac:picMkLst>
        </pc:picChg>
        <pc:picChg chg="add mod">
          <ac:chgData name="Yaroslav" userId="dd77b14a-ca72-4df5-8144-66e069d3cd3b" providerId="ADAL" clId="{787935DD-78CE-4519-9944-051A26117638}" dt="2021-11-30T11:38:01.199" v="2957" actId="1076"/>
          <ac:picMkLst>
            <pc:docMk/>
            <pc:sldMk cId="4056646516" sldId="398"/>
            <ac:picMk id="23" creationId="{E2D9B0BC-E90B-42CC-B60D-473E14205DEA}"/>
          </ac:picMkLst>
        </pc:picChg>
        <pc:picChg chg="add mod">
          <ac:chgData name="Yaroslav" userId="dd77b14a-ca72-4df5-8144-66e069d3cd3b" providerId="ADAL" clId="{787935DD-78CE-4519-9944-051A26117638}" dt="2021-11-30T11:38:01.199" v="2957" actId="1076"/>
          <ac:picMkLst>
            <pc:docMk/>
            <pc:sldMk cId="4056646516" sldId="398"/>
            <ac:picMk id="25" creationId="{6D997BE9-926F-4E19-87A0-FBFBA1A2C3F2}"/>
          </ac:picMkLst>
        </pc:picChg>
        <pc:picChg chg="add mod">
          <ac:chgData name="Yaroslav" userId="dd77b14a-ca72-4df5-8144-66e069d3cd3b" providerId="ADAL" clId="{787935DD-78CE-4519-9944-051A26117638}" dt="2021-11-30T11:38:01.199" v="2957" actId="1076"/>
          <ac:picMkLst>
            <pc:docMk/>
            <pc:sldMk cId="4056646516" sldId="398"/>
            <ac:picMk id="27" creationId="{32E8E55A-F918-4024-8D63-3381A20F5C5E}"/>
          </ac:picMkLst>
        </pc:picChg>
        <pc:picChg chg="add mod">
          <ac:chgData name="Yaroslav" userId="dd77b14a-ca72-4df5-8144-66e069d3cd3b" providerId="ADAL" clId="{787935DD-78CE-4519-9944-051A26117638}" dt="2021-11-30T11:38:01.199" v="2957" actId="1076"/>
          <ac:picMkLst>
            <pc:docMk/>
            <pc:sldMk cId="4056646516" sldId="398"/>
            <ac:picMk id="29" creationId="{706613F6-8D71-4D22-93CB-E005FCE948C2}"/>
          </ac:picMkLst>
        </pc:picChg>
      </pc:sldChg>
    </pc:docChg>
  </pc:docChgLst>
  <pc:docChgLst>
    <pc:chgData name="Yaroslav SMIRNOV" userId="10946df0-108a-40ae-bb5d-78855ef92c80" providerId="ADAL" clId="{787935DD-78CE-4519-9944-051A26117638}"/>
    <pc:docChg chg="custSel modSld">
      <pc:chgData name="Yaroslav SMIRNOV" userId="10946df0-108a-40ae-bb5d-78855ef92c80" providerId="ADAL" clId="{787935DD-78CE-4519-9944-051A26117638}" dt="2021-11-26T14:08:26.786" v="38" actId="1076"/>
      <pc:docMkLst>
        <pc:docMk/>
      </pc:docMkLst>
      <pc:sldChg chg="modSp mod">
        <pc:chgData name="Yaroslav SMIRNOV" userId="10946df0-108a-40ae-bb5d-78855ef92c80" providerId="ADAL" clId="{787935DD-78CE-4519-9944-051A26117638}" dt="2021-11-26T14:07:29.378" v="30" actId="27636"/>
        <pc:sldMkLst>
          <pc:docMk/>
          <pc:sldMk cId="1298235726" sldId="364"/>
        </pc:sldMkLst>
        <pc:spChg chg="mod">
          <ac:chgData name="Yaroslav SMIRNOV" userId="10946df0-108a-40ae-bb5d-78855ef92c80" providerId="ADAL" clId="{787935DD-78CE-4519-9944-051A26117638}" dt="2021-11-26T14:02:28.112" v="6" actId="1076"/>
          <ac:spMkLst>
            <pc:docMk/>
            <pc:sldMk cId="1298235726" sldId="364"/>
            <ac:spMk id="2" creationId="{9BFAD641-9BB1-EF4E-B75E-6B0CCBB5281B}"/>
          </ac:spMkLst>
        </pc:spChg>
        <pc:spChg chg="mod">
          <ac:chgData name="Yaroslav SMIRNOV" userId="10946df0-108a-40ae-bb5d-78855ef92c80" providerId="ADAL" clId="{787935DD-78CE-4519-9944-051A26117638}" dt="2021-11-26T14:07:29.378" v="30" actId="27636"/>
          <ac:spMkLst>
            <pc:docMk/>
            <pc:sldMk cId="1298235726" sldId="364"/>
            <ac:spMk id="3" creationId="{98F7163C-96CF-524C-BBFA-3D6752F7B77C}"/>
          </ac:spMkLst>
        </pc:spChg>
        <pc:spChg chg="mod">
          <ac:chgData name="Yaroslav SMIRNOV" userId="10946df0-108a-40ae-bb5d-78855ef92c80" providerId="ADAL" clId="{787935DD-78CE-4519-9944-051A26117638}" dt="2021-11-26T14:03:06.148" v="23" actId="1076"/>
          <ac:spMkLst>
            <pc:docMk/>
            <pc:sldMk cId="1298235726" sldId="364"/>
            <ac:spMk id="4" creationId="{5726FAB5-8DC9-024F-9AD1-3891C66F1DC5}"/>
          </ac:spMkLst>
        </pc:spChg>
      </pc:sldChg>
      <pc:sldChg chg="delSp modSp mod">
        <pc:chgData name="Yaroslav SMIRNOV" userId="10946df0-108a-40ae-bb5d-78855ef92c80" providerId="ADAL" clId="{787935DD-78CE-4519-9944-051A26117638}" dt="2021-11-26T14:08:26.786" v="38" actId="1076"/>
        <pc:sldMkLst>
          <pc:docMk/>
          <pc:sldMk cId="2533432555" sldId="377"/>
        </pc:sldMkLst>
        <pc:spChg chg="del">
          <ac:chgData name="Yaroslav SMIRNOV" userId="10946df0-108a-40ae-bb5d-78855ef92c80" providerId="ADAL" clId="{787935DD-78CE-4519-9944-051A26117638}" dt="2021-11-26T14:07:49.305" v="31" actId="478"/>
          <ac:spMkLst>
            <pc:docMk/>
            <pc:sldMk cId="2533432555" sldId="377"/>
            <ac:spMk id="2" creationId="{5D04B42D-D079-7E47-8B6C-3620B521271C}"/>
          </ac:spMkLst>
        </pc:spChg>
        <pc:spChg chg="mod">
          <ac:chgData name="Yaroslav SMIRNOV" userId="10946df0-108a-40ae-bb5d-78855ef92c80" providerId="ADAL" clId="{787935DD-78CE-4519-9944-051A26117638}" dt="2021-11-26T14:08:26.786" v="38" actId="1076"/>
          <ac:spMkLst>
            <pc:docMk/>
            <pc:sldMk cId="2533432555" sldId="377"/>
            <ac:spMk id="3" creationId="{404C7B7B-14CE-2F4F-8B82-70EE4E77D558}"/>
          </ac:spMkLst>
        </pc:spChg>
        <pc:spChg chg="del">
          <ac:chgData name="Yaroslav SMIRNOV" userId="10946df0-108a-40ae-bb5d-78855ef92c80" providerId="ADAL" clId="{787935DD-78CE-4519-9944-051A26117638}" dt="2021-11-26T14:07:51.319" v="32" actId="478"/>
          <ac:spMkLst>
            <pc:docMk/>
            <pc:sldMk cId="2533432555" sldId="377"/>
            <ac:spMk id="4" creationId="{F190D147-F286-3545-AAF8-BADF71F0003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BA294BC-B1DC-3A46-9B70-2AB7DD8C23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0902AE58-5190-2840-9269-E8C56328BF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0C482-C148-CC4D-930C-2BDE6CCFA1D2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1F130C4-ABF0-E341-A772-69CDE106FA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038E74BD-D9F3-2742-B34C-1FAE4C984B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DD826-17D7-A04D-A8AE-A78DD17207D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12149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98367-70B5-48EF-A084-9432F38EDFBB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348B8-FCF1-4B79-85EA-C2939051D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42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1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Мобільний збір даних </a:t>
            </a:r>
            <a:r>
              <a:rPr lang="uk-UA" sz="12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(</a:t>
            </a:r>
            <a:r>
              <a:rPr lang="en-US" sz="12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Mobile Data Collection</a:t>
            </a:r>
            <a:r>
              <a:rPr lang="uk-UA" sz="12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, </a:t>
            </a:r>
            <a:r>
              <a:rPr lang="en-US" sz="12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MDC</a:t>
            </a:r>
            <a:r>
              <a:rPr lang="uk-UA" sz="12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) – це група методів спрямованих на залучення мобільних пристроїв (смартфонів, планшетів, смарт-годинників, фітнес-</a:t>
            </a:r>
            <a:r>
              <a:rPr lang="uk-UA" sz="1200" dirty="0" err="1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трекерів</a:t>
            </a:r>
            <a:r>
              <a:rPr lang="uk-UA" sz="12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) для збору інформації через екранні форми та\або внутрішні сенсори (</a:t>
            </a:r>
            <a:r>
              <a:rPr lang="en-US" sz="12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GNNS</a:t>
            </a:r>
            <a:r>
              <a:rPr lang="uk-UA" sz="12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-чіп, камеру, мікрофон, акселерометр).</a:t>
            </a:r>
            <a:endParaRPr lang="en-GB" sz="1200" dirty="0">
              <a:latin typeface="Franklin Gothic Book" panose="020B05030201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48B8-FCF1-4B79-85EA-C2939051D9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2615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48B8-FCF1-4B79-85EA-C2939051D91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3589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Неурядова організація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IMPACT Initiatives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працює у понад 20 країнах Близького Сходу, Африки, Азії, Європи та Латинської Америки. Основними завданнями організації є підвищення ефективності місій гуманітарного реагування та програм розвитку через залучення даних та використання інформаційних технологій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Одним з важливих аспектів діяльності організації є інформування партнерських організацій, місцевих і національних урядів та населення щодо соціально-економічного стану регіону. Для подібного інформування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IMPACT Initiatives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використовує методи анкетування населення за допомогою інструментів мобільного збору даних.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48B8-FCF1-4B79-85EA-C2939051D91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416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Починаючи з 2015 року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IMPACT Initiatives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виконано більше 20 досліджень гуманітарної ситуації, доступності базових послуг та соціально-економічного стану населення Сходу та Півдня України. В рамках цих досліджень проведено опитування десятків тисяч домогосподарств, а також декількох тисяч підприємств, установ та організацій.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48B8-FCF1-4B79-85EA-C2939051D91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9346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Починаючи з 2015 року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IMPACT Initiatives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виконано більше 20 досліджень гуманітарної ситуації, доступності базових послуг та соціально-економічного стану населення Сходу та Півдня України. В рамках цих досліджень проведено опитування десятків тисяч домогосподарств, а також декількох тисяч підприємств, установ та організацій.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48B8-FCF1-4B79-85EA-C2939051D91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961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48B8-FCF1-4B79-85EA-C2939051D9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4220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/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 подібних обмежень можна віднести: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Складність роботи з мобільним пристроєм у несприятливих погодних умовах (дощ, сніг), а також при температурах нижче нуля градусів.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Потенційне підвищення рівня відмов у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інтерв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 серед групи респондентів, негативно налаштованих до сучасних комунікаційних технологій.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Неможливість використання засобів просторового позиціонування (GNSS-чіп) в окремих зонах Операції Об’єднаних сил.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48B8-FCF1-4B79-85EA-C2939051D91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8909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/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 подібних обмежень можна віднести: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Складність роботи з мобільним пристроєм у несприятливих погодних умовах (дощ, сніг), а також при температурах нижче нуля градусів.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Потенційне підвищення рівня відмов у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інтерв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 серед групи респондентів, негативно налаштованих до сучасних комунікаційних технологій.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Неможливість використання засобів просторового позиціонування (GNSS-чіп) в окремих зонах Операції Об’єднаних сил.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48B8-FCF1-4B79-85EA-C2939051D91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9293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/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 подібних обмежень можна віднести: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Складність роботи з мобільним пристроєм у несприятливих погодних умовах (дощ, сніг), а також при температурах нижче нуля градусів.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Потенційне підвищення рівня відмов у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інтерв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 серед групи респондентів, негативно налаштованих до сучасних комунікаційних технологій.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Неможливість використання засобів просторового позиціонування (GNSS-чіп) в окремих зонах Операції Об’єднаних сил.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48B8-FCF1-4B79-85EA-C2939051D91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5946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Пандемія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COVID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-19 зумовила ряд додаткових викликів, пов’язаних із забезпеченням безпеки респондентів та інтерв’юерів. Ці виклики проявилися у необхідності дотримання мінімальної дистанції у 1.5-2 метри між респондентом та інтерв’юером і мінімізації часу взаємодії з респондентом. Так як мінімізація часу інтерв’ю накладала обмеження на кількість зібраної інформації, було запроваджено процедуру двоетапного збору даних.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першому етапі інтерв’юери виконували збір контактних даних (номерів мобільних телефонів) у респондентів з локацій визначених за принципом випадкової вибірки. Дотримання соціальної дистанції, а також обмеження на максимальний час взаємодії з респондентом (1-2 хвилини) гарантувало мінімізацію ризиків як для респондентів так і для інтерв’юерів. Окрім цього, здійснювався щоденний моніторинг кількості випадків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COVID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-19 у населених пунктах, де проводилися опитування, та за умови їх зростання за останній тиждень опитування переносилися на сприятливіший час.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50215" algn="just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Другий етап опитування передбачав телефонне інтерв’ю з респондентами, що надали згоду на опитування та передали свої контакти. Ці інтерв’ю виконувались через мобільний додаток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KoBo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Toolbox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ODK Collect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що гарантувало можливості використання форми опитування з комплексною логікою, обмеженням на введення хибних даних та включало засоби моніторингу виконання опитування. Так, наприклад, за період з червня по серпень 2020 року подібним методом було опитано 9956 домогосподарств новоутворених громад Донецької та Луганської області та підготовано звіти з порівняльного аналізу соціально-економічної ситуації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[6, 7].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348B8-FCF1-4B79-85EA-C2939051D91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414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6.wdp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herbe, extérieur, cheptel, voiture&#10;&#10;Description générée automatiquement">
            <a:extLst>
              <a:ext uri="{FF2B5EF4-FFF2-40B4-BE49-F238E27FC236}">
                <a16:creationId xmlns:a16="http://schemas.microsoft.com/office/drawing/2014/main" xmlns="" id="{2FA331C5-FC28-014F-B89E-A584032D9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-83"/>
          <a:stretch/>
        </p:blipFill>
        <p:spPr>
          <a:xfrm>
            <a:off x="-9236" y="0"/>
            <a:ext cx="12211380" cy="6857998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63C941E-E864-FC4E-9B8D-D8193F3A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2C94-9C2F-DB48-860F-8264F206F8B4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7B95E15-6F47-0242-8044-DD883A44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02AFDEE-9514-834E-A48B-35F53A7E1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0C0C1-A777-AC4B-AA45-C58CC8424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552AA93-7695-1D4C-8C5A-C8A4D72AD630}"/>
              </a:ext>
            </a:extLst>
          </p:cNvPr>
          <p:cNvSpPr/>
          <p:nvPr userDrawn="1"/>
        </p:nvSpPr>
        <p:spPr>
          <a:xfrm>
            <a:off x="0" y="1"/>
            <a:ext cx="12192000" cy="6838712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17F045-E1FA-D041-B111-E93B3A2B9499}"/>
              </a:ext>
            </a:extLst>
          </p:cNvPr>
          <p:cNvSpPr/>
          <p:nvPr userDrawn="1"/>
        </p:nvSpPr>
        <p:spPr>
          <a:xfrm>
            <a:off x="10725150" y="6165493"/>
            <a:ext cx="1466849" cy="6925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6068C3E-27FA-E046-9A67-96C7D52F230A}"/>
              </a:ext>
            </a:extLst>
          </p:cNvPr>
          <p:cNvSpPr/>
          <p:nvPr userDrawn="1"/>
        </p:nvSpPr>
        <p:spPr>
          <a:xfrm flipH="1">
            <a:off x="898524" y="1122363"/>
            <a:ext cx="54739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xmlns="" id="{D1D09005-B822-254C-B296-28A5427AAA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6368" y="1161044"/>
            <a:ext cx="8824913" cy="2057400"/>
          </a:xfrm>
        </p:spPr>
        <p:txBody>
          <a:bodyPr>
            <a:noAutofit/>
          </a:bodyPr>
          <a:lstStyle>
            <a:lvl1pPr marL="0" indent="0">
              <a:buNone/>
              <a:defRPr sz="95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xmlns="" id="{57C6EBF6-89CC-514B-89F3-CA3AE7FE7F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6368" y="3996703"/>
            <a:ext cx="8856662" cy="1270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 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xmlns="" id="{F593AC5C-D3E1-D344-815B-1039EA6AE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99055" y="6353233"/>
            <a:ext cx="1119038" cy="282575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07/2020</a:t>
            </a:r>
          </a:p>
        </p:txBody>
      </p:sp>
      <p:pic>
        <p:nvPicPr>
          <p:cNvPr id="3" name="Image 2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98E658A5-E668-A34F-B2E5-A149606920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7280" y="-1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92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xplanator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B2E8F6-A130-4C40-A4EC-BCEAC537B1EC}"/>
              </a:ext>
            </a:extLst>
          </p:cNvPr>
          <p:cNvSpPr/>
          <p:nvPr userDrawn="1"/>
        </p:nvSpPr>
        <p:spPr>
          <a:xfrm>
            <a:off x="644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62FDB6A2-2AEF-2344-9BC4-B01E4390A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807" y="705525"/>
            <a:ext cx="4185410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9600190-EDC6-934C-ADB8-9BD140910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6852" y="3941078"/>
            <a:ext cx="3942519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xmlns="" id="{3AE5242C-5AD9-564A-8C5A-CA5964F8F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976" y="2497238"/>
            <a:ext cx="4035071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Here is an example of how your second title could be placed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890FC58-0673-E045-A7E2-121552126272}"/>
              </a:ext>
            </a:extLst>
          </p:cNvPr>
          <p:cNvSpPr/>
          <p:nvPr userDrawn="1"/>
        </p:nvSpPr>
        <p:spPr>
          <a:xfrm flipH="1">
            <a:off x="5530730" y="439997"/>
            <a:ext cx="45719" cy="617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pic>
        <p:nvPicPr>
          <p:cNvPr id="14" name="Image 13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C7ABE814-30E7-734A-810F-9A5FF1589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122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xplanator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62FDB6A2-2AEF-2344-9BC4-B01E4390A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807" y="705525"/>
            <a:ext cx="4185410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5400" b="1" i="0">
                <a:solidFill>
                  <a:schemeClr val="tx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9600190-EDC6-934C-ADB8-9BD140910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6852" y="3941078"/>
            <a:ext cx="3942519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xmlns="" id="{3AE5242C-5AD9-564A-8C5A-CA5964F8F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976" y="2497238"/>
            <a:ext cx="4035071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rgbClr val="205A78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Here is an example of how your second title could be placed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890FC58-0673-E045-A7E2-121552126272}"/>
              </a:ext>
            </a:extLst>
          </p:cNvPr>
          <p:cNvSpPr/>
          <p:nvPr userDrawn="1"/>
        </p:nvSpPr>
        <p:spPr>
          <a:xfrm flipH="1">
            <a:off x="5530730" y="439997"/>
            <a:ext cx="45719" cy="617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pic>
        <p:nvPicPr>
          <p:cNvPr id="14" name="Image 13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882CD984-F456-0E47-AA95-4EAA1A45C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72B620A-EC5E-DB47-8677-60C956B97CFE}"/>
              </a:ext>
            </a:extLst>
          </p:cNvPr>
          <p:cNvSpPr/>
          <p:nvPr userDrawn="1"/>
        </p:nvSpPr>
        <p:spPr>
          <a:xfrm flipH="1">
            <a:off x="5683130" y="592397"/>
            <a:ext cx="45719" cy="6173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822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xplanator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B2E8F6-A130-4C40-A4EC-BCEAC537B1EC}"/>
              </a:ext>
            </a:extLst>
          </p:cNvPr>
          <p:cNvSpPr/>
          <p:nvPr userDrawn="1"/>
        </p:nvSpPr>
        <p:spPr>
          <a:xfrm>
            <a:off x="6448" y="0"/>
            <a:ext cx="12192000" cy="6858000"/>
          </a:xfrm>
          <a:prstGeom prst="rect">
            <a:avLst/>
          </a:prstGeom>
          <a:solidFill>
            <a:srgbClr val="205A7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62FDB6A2-2AEF-2344-9BC4-B01E4390A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2448" y="784631"/>
            <a:ext cx="4185410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9600190-EDC6-934C-ADB8-9BD140910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9310" y="3753459"/>
            <a:ext cx="5529982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xmlns="" id="{3AE5242C-5AD9-564A-8C5A-CA5964F8F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7617" y="2576344"/>
            <a:ext cx="5512469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Here is an example of how your second title could be placed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890FC58-0673-E045-A7E2-121552126272}"/>
              </a:ext>
            </a:extLst>
          </p:cNvPr>
          <p:cNvSpPr/>
          <p:nvPr userDrawn="1"/>
        </p:nvSpPr>
        <p:spPr>
          <a:xfrm flipH="1">
            <a:off x="5530730" y="439997"/>
            <a:ext cx="45719" cy="617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pic>
        <p:nvPicPr>
          <p:cNvPr id="14" name="Image 13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6567ECA5-A7AB-D143-9E48-698572F08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9256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xplanator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B2E8F6-A130-4C40-A4EC-BCEAC537B1EC}"/>
              </a:ext>
            </a:extLst>
          </p:cNvPr>
          <p:cNvSpPr/>
          <p:nvPr userDrawn="1"/>
        </p:nvSpPr>
        <p:spPr>
          <a:xfrm>
            <a:off x="644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62FDB6A2-2AEF-2344-9BC4-B01E4390A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2448" y="784631"/>
            <a:ext cx="4185410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9600190-EDC6-934C-ADB8-9BD140910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9310" y="3753459"/>
            <a:ext cx="5529982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xmlns="" id="{3AE5242C-5AD9-564A-8C5A-CA5964F8F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7617" y="2576344"/>
            <a:ext cx="5512469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Here is an example of how your second title could be placed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890FC58-0673-E045-A7E2-121552126272}"/>
              </a:ext>
            </a:extLst>
          </p:cNvPr>
          <p:cNvSpPr/>
          <p:nvPr userDrawn="1"/>
        </p:nvSpPr>
        <p:spPr>
          <a:xfrm flipH="1">
            <a:off x="5530730" y="439997"/>
            <a:ext cx="45719" cy="617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pic>
        <p:nvPicPr>
          <p:cNvPr id="14" name="Image 13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63F351B2-6179-E448-8145-C608C2D150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4635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xplanator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62FDB6A2-2AEF-2344-9BC4-B01E4390A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2448" y="784631"/>
            <a:ext cx="4185410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5400" b="1" i="0">
                <a:solidFill>
                  <a:schemeClr val="tx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9600190-EDC6-934C-ADB8-9BD140910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9310" y="3753459"/>
            <a:ext cx="5529982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xmlns="" id="{3AE5242C-5AD9-564A-8C5A-CA5964F8F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7617" y="2576344"/>
            <a:ext cx="5512469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rgbClr val="205A78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Here is an example of how your second title could be placed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890FC58-0673-E045-A7E2-121552126272}"/>
              </a:ext>
            </a:extLst>
          </p:cNvPr>
          <p:cNvSpPr/>
          <p:nvPr userDrawn="1"/>
        </p:nvSpPr>
        <p:spPr>
          <a:xfrm flipH="1">
            <a:off x="5530730" y="439997"/>
            <a:ext cx="45719" cy="6173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pic>
        <p:nvPicPr>
          <p:cNvPr id="14" name="Image 13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2AC9177D-CC7C-EE43-9538-0648F48CE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1670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xplanator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B2E8F6-A130-4C40-A4EC-BCEAC537B1EC}"/>
              </a:ext>
            </a:extLst>
          </p:cNvPr>
          <p:cNvSpPr/>
          <p:nvPr userDrawn="1"/>
        </p:nvSpPr>
        <p:spPr>
          <a:xfrm>
            <a:off x="644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1" name="Image 10" descr="Une image contenant extérieur, tente, groupe, homme&#10;&#10;Description générée automatiquement">
            <a:extLst>
              <a:ext uri="{FF2B5EF4-FFF2-40B4-BE49-F238E27FC236}">
                <a16:creationId xmlns:a16="http://schemas.microsoft.com/office/drawing/2014/main" xmlns="" id="{49029F08-5440-9241-A15D-172A49398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454" y="0"/>
            <a:ext cx="6095994" cy="3436626"/>
          </a:xfrm>
          <a:prstGeom prst="rect">
            <a:avLst/>
          </a:prstGeom>
        </p:spPr>
      </p:pic>
      <p:pic>
        <p:nvPicPr>
          <p:cNvPr id="13" name="Image 12" descr="Une image contenant extérieur, bâtiment, table, montagne&#10;&#10;Description générée automatiquement">
            <a:extLst>
              <a:ext uri="{FF2B5EF4-FFF2-40B4-BE49-F238E27FC236}">
                <a16:creationId xmlns:a16="http://schemas.microsoft.com/office/drawing/2014/main" xmlns="" id="{E871188D-C7BC-564F-BFA2-8F43030BC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89549" y="3398157"/>
            <a:ext cx="6108899" cy="3459843"/>
          </a:xfrm>
          <a:prstGeom prst="rect">
            <a:avLst/>
          </a:prstGeom>
        </p:spPr>
      </p:pic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xmlns="" id="{2F4C57A2-D4C5-BA42-A52F-FFB9B9B369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4032" y="4163018"/>
            <a:ext cx="5007934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xmlns="" id="{A747473F-E913-4741-B73D-1FC0817022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51922" y="1598789"/>
            <a:ext cx="3645859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Deuis</a:t>
            </a:r>
            <a:r>
              <a:rPr lang="fr-FR" dirty="0"/>
              <a:t>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acru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Consectectuc</a:t>
            </a:r>
            <a:r>
              <a:rPr lang="fr-FR" dirty="0"/>
              <a:t> </a:t>
            </a:r>
            <a:r>
              <a:rPr lang="fr-FR" dirty="0" err="1"/>
              <a:t>adispiscing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xmlns="" id="{B12B880F-CF1B-1449-BB4F-F4719A28BE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6481" y="742972"/>
            <a:ext cx="5007934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xmlns="" id="{E11B343D-717D-C943-8CB5-98C864211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5069" y="5054769"/>
            <a:ext cx="3645859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Deuis</a:t>
            </a:r>
            <a:r>
              <a:rPr lang="fr-FR" dirty="0"/>
              <a:t>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acru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Consectectuc</a:t>
            </a:r>
            <a:r>
              <a:rPr lang="fr-FR" dirty="0"/>
              <a:t> </a:t>
            </a:r>
            <a:r>
              <a:rPr lang="fr-FR" dirty="0" err="1"/>
              <a:t>adispiscing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04B78A3-8CA8-5C47-B90A-7ECA77279984}"/>
              </a:ext>
            </a:extLst>
          </p:cNvPr>
          <p:cNvSpPr txBox="1"/>
          <p:nvPr userDrawn="1"/>
        </p:nvSpPr>
        <p:spPr>
          <a:xfrm>
            <a:off x="6165650" y="6580775"/>
            <a:ext cx="28092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UNHCR/David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Azia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BA08117B-993A-B449-A849-55CCA7BD32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037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xplanator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B2E8F6-A130-4C40-A4EC-BCEAC537B1EC}"/>
              </a:ext>
            </a:extLst>
          </p:cNvPr>
          <p:cNvSpPr/>
          <p:nvPr userDrawn="1"/>
        </p:nvSpPr>
        <p:spPr>
          <a:xfrm>
            <a:off x="6448" y="0"/>
            <a:ext cx="12192000" cy="6858000"/>
          </a:xfrm>
          <a:prstGeom prst="rect">
            <a:avLst/>
          </a:prstGeom>
          <a:solidFill>
            <a:srgbClr val="205A7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1" name="Image 10" descr="Une image contenant extérieur, tente, groupe, homme&#10;&#10;Description générée automatiquement">
            <a:extLst>
              <a:ext uri="{FF2B5EF4-FFF2-40B4-BE49-F238E27FC236}">
                <a16:creationId xmlns:a16="http://schemas.microsoft.com/office/drawing/2014/main" xmlns="" id="{49029F08-5440-9241-A15D-172A49398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454" y="0"/>
            <a:ext cx="6095994" cy="3436626"/>
          </a:xfrm>
          <a:prstGeom prst="rect">
            <a:avLst/>
          </a:prstGeom>
        </p:spPr>
      </p:pic>
      <p:pic>
        <p:nvPicPr>
          <p:cNvPr id="13" name="Image 12" descr="Une image contenant extérieur, bâtiment, table, montagne&#10;&#10;Description générée automatiquement">
            <a:extLst>
              <a:ext uri="{FF2B5EF4-FFF2-40B4-BE49-F238E27FC236}">
                <a16:creationId xmlns:a16="http://schemas.microsoft.com/office/drawing/2014/main" xmlns="" id="{E871188D-C7BC-564F-BFA2-8F43030BC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89549" y="3398158"/>
            <a:ext cx="6108899" cy="3455198"/>
          </a:xfrm>
          <a:prstGeom prst="rect">
            <a:avLst/>
          </a:prstGeom>
        </p:spPr>
      </p:pic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xmlns="" id="{2F4C57A2-D4C5-BA42-A52F-FFB9B9B369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4032" y="4163018"/>
            <a:ext cx="5007934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xmlns="" id="{A747473F-E913-4741-B73D-1FC0817022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51922" y="1598789"/>
            <a:ext cx="3645859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Deuis</a:t>
            </a:r>
            <a:r>
              <a:rPr lang="fr-FR" dirty="0"/>
              <a:t>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acru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Consectectuc</a:t>
            </a:r>
            <a:r>
              <a:rPr lang="fr-FR" dirty="0"/>
              <a:t> </a:t>
            </a:r>
            <a:r>
              <a:rPr lang="fr-FR" dirty="0" err="1"/>
              <a:t>adispiscing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xmlns="" id="{B12B880F-CF1B-1449-BB4F-F4719A28BE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6481" y="742972"/>
            <a:ext cx="5007934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xmlns="" id="{E11B343D-717D-C943-8CB5-98C864211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5069" y="5054769"/>
            <a:ext cx="3645859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Deuis</a:t>
            </a:r>
            <a:r>
              <a:rPr lang="fr-FR" dirty="0"/>
              <a:t>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acru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Consectectuc</a:t>
            </a:r>
            <a:r>
              <a:rPr lang="fr-FR" dirty="0"/>
              <a:t> </a:t>
            </a:r>
            <a:r>
              <a:rPr lang="fr-FR" dirty="0" err="1"/>
              <a:t>adispiscing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</a:t>
            </a:r>
          </a:p>
        </p:txBody>
      </p:sp>
      <p:pic>
        <p:nvPicPr>
          <p:cNvPr id="17" name="Image 16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6C4B5184-4BCE-054A-A554-825CCE081C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D604DACD-25F4-694F-8F13-0AEE0722E520}"/>
              </a:ext>
            </a:extLst>
          </p:cNvPr>
          <p:cNvSpPr txBox="1"/>
          <p:nvPr userDrawn="1"/>
        </p:nvSpPr>
        <p:spPr>
          <a:xfrm>
            <a:off x="6165650" y="6580775"/>
            <a:ext cx="28092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UNHCR/David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Azia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383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xplanator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B2E8F6-A130-4C40-A4EC-BCEAC537B1EC}"/>
              </a:ext>
            </a:extLst>
          </p:cNvPr>
          <p:cNvSpPr/>
          <p:nvPr userDrawn="1"/>
        </p:nvSpPr>
        <p:spPr>
          <a:xfrm>
            <a:off x="6448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1" name="Image 10" descr="Une image contenant extérieur, tente, groupe, homme&#10;&#10;Description générée automatiquement">
            <a:extLst>
              <a:ext uri="{FF2B5EF4-FFF2-40B4-BE49-F238E27FC236}">
                <a16:creationId xmlns:a16="http://schemas.microsoft.com/office/drawing/2014/main" xmlns="" id="{49029F08-5440-9241-A15D-172A49398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454" y="0"/>
            <a:ext cx="6095994" cy="3436626"/>
          </a:xfrm>
          <a:prstGeom prst="rect">
            <a:avLst/>
          </a:prstGeom>
        </p:spPr>
      </p:pic>
      <p:pic>
        <p:nvPicPr>
          <p:cNvPr id="13" name="Image 12" descr="Une image contenant extérieur, bâtiment, table, montagne&#10;&#10;Description générée automatiquement">
            <a:extLst>
              <a:ext uri="{FF2B5EF4-FFF2-40B4-BE49-F238E27FC236}">
                <a16:creationId xmlns:a16="http://schemas.microsoft.com/office/drawing/2014/main" xmlns="" id="{E871188D-C7BC-564F-BFA2-8F43030BC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89549" y="3398157"/>
            <a:ext cx="6108899" cy="3467837"/>
          </a:xfrm>
          <a:prstGeom prst="rect">
            <a:avLst/>
          </a:prstGeom>
        </p:spPr>
      </p:pic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xmlns="" id="{2F4C57A2-D4C5-BA42-A52F-FFB9B9B369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4032" y="4163018"/>
            <a:ext cx="5007934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xmlns="" id="{A747473F-E913-4741-B73D-1FC0817022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51922" y="1598789"/>
            <a:ext cx="3645859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Deuis</a:t>
            </a:r>
            <a:r>
              <a:rPr lang="fr-FR" dirty="0"/>
              <a:t>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acru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Consectectuc</a:t>
            </a:r>
            <a:r>
              <a:rPr lang="fr-FR" dirty="0"/>
              <a:t> </a:t>
            </a:r>
            <a:r>
              <a:rPr lang="fr-FR" dirty="0" err="1"/>
              <a:t>adispiscing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xmlns="" id="{B12B880F-CF1B-1449-BB4F-F4719A28BE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6481" y="742972"/>
            <a:ext cx="5007934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xmlns="" id="{E11B343D-717D-C943-8CB5-98C864211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5069" y="5054769"/>
            <a:ext cx="3645859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Deuis</a:t>
            </a:r>
            <a:r>
              <a:rPr lang="fr-FR" dirty="0"/>
              <a:t>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acru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Consectectuc</a:t>
            </a:r>
            <a:r>
              <a:rPr lang="fr-FR" dirty="0"/>
              <a:t> </a:t>
            </a:r>
            <a:r>
              <a:rPr lang="fr-FR" dirty="0" err="1"/>
              <a:t>adispiscing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</a:t>
            </a: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E3D1D043-0FC1-9745-90C5-15155FE158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59EC4FE6-56C0-7945-87B2-376C934FE3AA}"/>
              </a:ext>
            </a:extLst>
          </p:cNvPr>
          <p:cNvSpPr txBox="1"/>
          <p:nvPr userDrawn="1"/>
        </p:nvSpPr>
        <p:spPr>
          <a:xfrm>
            <a:off x="6165650" y="6580775"/>
            <a:ext cx="28092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© UNHCR/David </a:t>
            </a:r>
            <a:r>
              <a:rPr lang="fr-CH" sz="90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Azia</a:t>
            </a:r>
            <a:endParaRPr lang="es-ES" sz="9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5120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lanator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9636745-0ECE-524F-B4C9-06EB8A3C3960}"/>
              </a:ext>
            </a:extLst>
          </p:cNvPr>
          <p:cNvSpPr/>
          <p:nvPr userDrawn="1"/>
        </p:nvSpPr>
        <p:spPr>
          <a:xfrm>
            <a:off x="6448" y="0"/>
            <a:ext cx="12192000" cy="6858000"/>
          </a:xfrm>
          <a:prstGeom prst="rect">
            <a:avLst/>
          </a:prstGeom>
          <a:solidFill>
            <a:srgbClr val="205A7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62FDB6A2-2AEF-2344-9BC4-B01E4390A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9622" y="572692"/>
            <a:ext cx="7621381" cy="698896"/>
          </a:xfrm>
        </p:spPr>
        <p:txBody>
          <a:bodyPr anchor="t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xmlns="" id="{3AE5242C-5AD9-564A-8C5A-CA5964F8F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1417" y="3490879"/>
            <a:ext cx="2448508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PLANIFICATION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A1DD1EF-2846-5646-8CFE-7BA9CDAE6CBB}"/>
              </a:ext>
            </a:extLst>
          </p:cNvPr>
          <p:cNvSpPr/>
          <p:nvPr userDrawn="1"/>
        </p:nvSpPr>
        <p:spPr>
          <a:xfrm>
            <a:off x="0" y="11510"/>
            <a:ext cx="852482" cy="1122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E682D9-F294-4940-812B-9371B0A28561}"/>
              </a:ext>
            </a:extLst>
          </p:cNvPr>
          <p:cNvSpPr/>
          <p:nvPr userDrawn="1"/>
        </p:nvSpPr>
        <p:spPr>
          <a:xfrm flipH="1">
            <a:off x="395283" y="923149"/>
            <a:ext cx="45720" cy="3730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9362B58-3612-3341-8B36-B6EEFE7D8073}"/>
              </a:ext>
            </a:extLst>
          </p:cNvPr>
          <p:cNvSpPr/>
          <p:nvPr userDrawn="1"/>
        </p:nvSpPr>
        <p:spPr>
          <a:xfrm rot="5400000" flipH="1">
            <a:off x="6282211" y="-3048575"/>
            <a:ext cx="45719" cy="117738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4DD9D4E2-BD93-9F48-9A3D-933CA4D51F79}"/>
              </a:ext>
            </a:extLst>
          </p:cNvPr>
          <p:cNvSpPr/>
          <p:nvPr userDrawn="1"/>
        </p:nvSpPr>
        <p:spPr>
          <a:xfrm>
            <a:off x="1922138" y="2594055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xmlns="" id="{45C5361B-1196-8C44-8237-6E19D03EEE18}"/>
              </a:ext>
            </a:extLst>
          </p:cNvPr>
          <p:cNvSpPr/>
          <p:nvPr userDrawn="1"/>
        </p:nvSpPr>
        <p:spPr>
          <a:xfrm>
            <a:off x="2008993" y="2685788"/>
            <a:ext cx="247355" cy="26124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B59E33B-9B64-4F41-978A-6B24CEE20479}"/>
              </a:ext>
            </a:extLst>
          </p:cNvPr>
          <p:cNvSpPr/>
          <p:nvPr userDrawn="1"/>
        </p:nvSpPr>
        <p:spPr>
          <a:xfrm flipH="1">
            <a:off x="2119952" y="3037851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xmlns="" id="{52A26618-2DD7-824F-8F87-912E820600AC}"/>
              </a:ext>
            </a:extLst>
          </p:cNvPr>
          <p:cNvSpPr/>
          <p:nvPr userDrawn="1"/>
        </p:nvSpPr>
        <p:spPr>
          <a:xfrm>
            <a:off x="5678974" y="2594055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xmlns="" id="{525D7019-F985-A646-882F-9F66C9F36432}"/>
              </a:ext>
            </a:extLst>
          </p:cNvPr>
          <p:cNvSpPr/>
          <p:nvPr userDrawn="1"/>
        </p:nvSpPr>
        <p:spPr>
          <a:xfrm>
            <a:off x="5765829" y="2685788"/>
            <a:ext cx="247355" cy="26124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385243E-1C1B-6344-BAE0-27557C7A792E}"/>
              </a:ext>
            </a:extLst>
          </p:cNvPr>
          <p:cNvSpPr/>
          <p:nvPr userDrawn="1"/>
        </p:nvSpPr>
        <p:spPr>
          <a:xfrm flipH="1">
            <a:off x="5876788" y="3037851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xmlns="" id="{E3736AE3-85FF-9946-87A8-CBB4AA47E708}"/>
              </a:ext>
            </a:extLst>
          </p:cNvPr>
          <p:cNvSpPr/>
          <p:nvPr userDrawn="1"/>
        </p:nvSpPr>
        <p:spPr>
          <a:xfrm>
            <a:off x="9637446" y="2546343"/>
            <a:ext cx="421066" cy="4447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xmlns="" id="{5B36C107-2D28-E84F-A212-75B24D02C7CB}"/>
              </a:ext>
            </a:extLst>
          </p:cNvPr>
          <p:cNvSpPr/>
          <p:nvPr userDrawn="1"/>
        </p:nvSpPr>
        <p:spPr>
          <a:xfrm>
            <a:off x="9724301" y="2638076"/>
            <a:ext cx="247355" cy="26124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2AA0082-BA37-7443-B6A5-F87E9ACA9C4F}"/>
              </a:ext>
            </a:extLst>
          </p:cNvPr>
          <p:cNvSpPr/>
          <p:nvPr userDrawn="1"/>
        </p:nvSpPr>
        <p:spPr>
          <a:xfrm flipH="1">
            <a:off x="9835260" y="2990139"/>
            <a:ext cx="45719" cy="26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37" name="Espace réservé du texte 26">
            <a:extLst>
              <a:ext uri="{FF2B5EF4-FFF2-40B4-BE49-F238E27FC236}">
                <a16:creationId xmlns:a16="http://schemas.microsoft.com/office/drawing/2014/main" xmlns="" id="{FEA1AF22-55FF-6D40-8B03-1132F28BDC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8313" y="3498040"/>
            <a:ext cx="2662666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DATA COLLECTION</a:t>
            </a:r>
          </a:p>
        </p:txBody>
      </p:sp>
      <p:sp>
        <p:nvSpPr>
          <p:cNvPr id="38" name="Espace réservé du texte 26">
            <a:extLst>
              <a:ext uri="{FF2B5EF4-FFF2-40B4-BE49-F238E27FC236}">
                <a16:creationId xmlns:a16="http://schemas.microsoft.com/office/drawing/2014/main" xmlns="" id="{7216A37F-A655-EF40-8DE8-77D1D11991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1005" y="3481997"/>
            <a:ext cx="2448508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DATA ANALYSIS</a:t>
            </a:r>
          </a:p>
        </p:txBody>
      </p:sp>
      <p:sp>
        <p:nvSpPr>
          <p:cNvPr id="39" name="Espace réservé du texte 26">
            <a:extLst>
              <a:ext uri="{FF2B5EF4-FFF2-40B4-BE49-F238E27FC236}">
                <a16:creationId xmlns:a16="http://schemas.microsoft.com/office/drawing/2014/main" xmlns="" id="{CD3E2A92-FCAA-244D-926E-3B4904B04E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7838" y="4064227"/>
            <a:ext cx="2662666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explanatory text could be placed</a:t>
            </a:r>
          </a:p>
        </p:txBody>
      </p:sp>
      <p:sp>
        <p:nvSpPr>
          <p:cNvPr id="40" name="Espace réservé du texte 26">
            <a:extLst>
              <a:ext uri="{FF2B5EF4-FFF2-40B4-BE49-F238E27FC236}">
                <a16:creationId xmlns:a16="http://schemas.microsoft.com/office/drawing/2014/main" xmlns="" id="{E9901D82-4825-4F44-90EF-FCCD6F835B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5015" y="4058591"/>
            <a:ext cx="2662666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explanatory text could be placed</a:t>
            </a:r>
          </a:p>
        </p:txBody>
      </p:sp>
      <p:sp>
        <p:nvSpPr>
          <p:cNvPr id="41" name="Espace réservé du texte 26">
            <a:extLst>
              <a:ext uri="{FF2B5EF4-FFF2-40B4-BE49-F238E27FC236}">
                <a16:creationId xmlns:a16="http://schemas.microsoft.com/office/drawing/2014/main" xmlns="" id="{324BACAA-D382-3643-8106-9326CD56D0F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49646" y="4147051"/>
            <a:ext cx="2662666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explanatory text could be placed</a:t>
            </a:r>
          </a:p>
        </p:txBody>
      </p:sp>
      <p:pic>
        <p:nvPicPr>
          <p:cNvPr id="35" name="Image 34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8F4B884F-2871-FE44-AEB3-43AEB2BF0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829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xplanator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62FDB6A2-2AEF-2344-9BC4-B01E4390A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9622" y="572692"/>
            <a:ext cx="7621381" cy="698896"/>
          </a:xfrm>
        </p:spPr>
        <p:txBody>
          <a:bodyPr anchor="t">
            <a:noAutofit/>
          </a:bodyPr>
          <a:lstStyle>
            <a:lvl1pPr marL="0" indent="0" algn="l">
              <a:buNone/>
              <a:defRPr sz="5400" b="1" i="0">
                <a:solidFill>
                  <a:schemeClr val="tx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xmlns="" id="{3AE5242C-5AD9-564A-8C5A-CA5964F8F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1417" y="3490879"/>
            <a:ext cx="2448508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400" b="1" i="0">
                <a:solidFill>
                  <a:srgbClr val="205A78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PLANIFICATION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A1DD1EF-2846-5646-8CFE-7BA9CDAE6CBB}"/>
              </a:ext>
            </a:extLst>
          </p:cNvPr>
          <p:cNvSpPr/>
          <p:nvPr userDrawn="1"/>
        </p:nvSpPr>
        <p:spPr>
          <a:xfrm>
            <a:off x="0" y="0"/>
            <a:ext cx="868681" cy="1122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E682D9-F294-4940-812B-9371B0A28561}"/>
              </a:ext>
            </a:extLst>
          </p:cNvPr>
          <p:cNvSpPr/>
          <p:nvPr userDrawn="1"/>
        </p:nvSpPr>
        <p:spPr>
          <a:xfrm flipH="1">
            <a:off x="395283" y="923149"/>
            <a:ext cx="45720" cy="3730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9362B58-3612-3341-8B36-B6EEFE7D8073}"/>
              </a:ext>
            </a:extLst>
          </p:cNvPr>
          <p:cNvSpPr/>
          <p:nvPr userDrawn="1"/>
        </p:nvSpPr>
        <p:spPr>
          <a:xfrm rot="5400000" flipH="1">
            <a:off x="6282211" y="-3048575"/>
            <a:ext cx="45719" cy="117738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4DD9D4E2-BD93-9F48-9A3D-933CA4D51F79}"/>
              </a:ext>
            </a:extLst>
          </p:cNvPr>
          <p:cNvSpPr/>
          <p:nvPr userDrawn="1"/>
        </p:nvSpPr>
        <p:spPr>
          <a:xfrm>
            <a:off x="1922138" y="2594055"/>
            <a:ext cx="421066" cy="4447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xmlns="" id="{45C5361B-1196-8C44-8237-6E19D03EEE18}"/>
              </a:ext>
            </a:extLst>
          </p:cNvPr>
          <p:cNvSpPr/>
          <p:nvPr userDrawn="1"/>
        </p:nvSpPr>
        <p:spPr>
          <a:xfrm>
            <a:off x="2008993" y="2685788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B59E33B-9B64-4F41-978A-6B24CEE20479}"/>
              </a:ext>
            </a:extLst>
          </p:cNvPr>
          <p:cNvSpPr/>
          <p:nvPr userDrawn="1"/>
        </p:nvSpPr>
        <p:spPr>
          <a:xfrm flipH="1">
            <a:off x="2119952" y="3037851"/>
            <a:ext cx="45719" cy="2612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xmlns="" id="{52A26618-2DD7-824F-8F87-912E820600AC}"/>
              </a:ext>
            </a:extLst>
          </p:cNvPr>
          <p:cNvSpPr/>
          <p:nvPr userDrawn="1"/>
        </p:nvSpPr>
        <p:spPr>
          <a:xfrm>
            <a:off x="5678974" y="2594055"/>
            <a:ext cx="421066" cy="4447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xmlns="" id="{525D7019-F985-A646-882F-9F66C9F36432}"/>
              </a:ext>
            </a:extLst>
          </p:cNvPr>
          <p:cNvSpPr/>
          <p:nvPr userDrawn="1"/>
        </p:nvSpPr>
        <p:spPr>
          <a:xfrm>
            <a:off x="5765829" y="2685788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385243E-1C1B-6344-BAE0-27557C7A792E}"/>
              </a:ext>
            </a:extLst>
          </p:cNvPr>
          <p:cNvSpPr/>
          <p:nvPr userDrawn="1"/>
        </p:nvSpPr>
        <p:spPr>
          <a:xfrm flipH="1">
            <a:off x="5876788" y="3037851"/>
            <a:ext cx="45719" cy="2612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xmlns="" id="{E3736AE3-85FF-9946-87A8-CBB4AA47E708}"/>
              </a:ext>
            </a:extLst>
          </p:cNvPr>
          <p:cNvSpPr/>
          <p:nvPr userDrawn="1"/>
        </p:nvSpPr>
        <p:spPr>
          <a:xfrm>
            <a:off x="9637446" y="2546343"/>
            <a:ext cx="421066" cy="4447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xmlns="" id="{5B36C107-2D28-E84F-A212-75B24D02C7CB}"/>
              </a:ext>
            </a:extLst>
          </p:cNvPr>
          <p:cNvSpPr/>
          <p:nvPr userDrawn="1"/>
        </p:nvSpPr>
        <p:spPr>
          <a:xfrm>
            <a:off x="9724301" y="2638076"/>
            <a:ext cx="247355" cy="2612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2AA0082-BA37-7443-B6A5-F87E9ACA9C4F}"/>
              </a:ext>
            </a:extLst>
          </p:cNvPr>
          <p:cNvSpPr/>
          <p:nvPr userDrawn="1"/>
        </p:nvSpPr>
        <p:spPr>
          <a:xfrm flipH="1">
            <a:off x="9835260" y="2990139"/>
            <a:ext cx="45719" cy="2612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37" name="Espace réservé du texte 26">
            <a:extLst>
              <a:ext uri="{FF2B5EF4-FFF2-40B4-BE49-F238E27FC236}">
                <a16:creationId xmlns:a16="http://schemas.microsoft.com/office/drawing/2014/main" xmlns="" id="{FEA1AF22-55FF-6D40-8B03-1132F28BDC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8313" y="3498040"/>
            <a:ext cx="2662666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400" b="1" i="0">
                <a:solidFill>
                  <a:srgbClr val="205A78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DATA COLLECTION</a:t>
            </a:r>
          </a:p>
        </p:txBody>
      </p:sp>
      <p:sp>
        <p:nvSpPr>
          <p:cNvPr id="38" name="Espace réservé du texte 26">
            <a:extLst>
              <a:ext uri="{FF2B5EF4-FFF2-40B4-BE49-F238E27FC236}">
                <a16:creationId xmlns:a16="http://schemas.microsoft.com/office/drawing/2014/main" xmlns="" id="{7216A37F-A655-EF40-8DE8-77D1D11991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1005" y="3481997"/>
            <a:ext cx="2448508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400" b="1" i="0">
                <a:solidFill>
                  <a:srgbClr val="205A78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DATA ANALYSIS</a:t>
            </a:r>
          </a:p>
        </p:txBody>
      </p:sp>
      <p:sp>
        <p:nvSpPr>
          <p:cNvPr id="39" name="Espace réservé du texte 26">
            <a:extLst>
              <a:ext uri="{FF2B5EF4-FFF2-40B4-BE49-F238E27FC236}">
                <a16:creationId xmlns:a16="http://schemas.microsoft.com/office/drawing/2014/main" xmlns="" id="{CD3E2A92-FCAA-244D-926E-3B4904B04E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7838" y="4064227"/>
            <a:ext cx="2662666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explanatory text could be placed</a:t>
            </a:r>
          </a:p>
        </p:txBody>
      </p:sp>
      <p:sp>
        <p:nvSpPr>
          <p:cNvPr id="40" name="Espace réservé du texte 26">
            <a:extLst>
              <a:ext uri="{FF2B5EF4-FFF2-40B4-BE49-F238E27FC236}">
                <a16:creationId xmlns:a16="http://schemas.microsoft.com/office/drawing/2014/main" xmlns="" id="{E9901D82-4825-4F44-90EF-FCCD6F835B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5015" y="4058591"/>
            <a:ext cx="2662666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explanatory text could be placed</a:t>
            </a:r>
          </a:p>
        </p:txBody>
      </p:sp>
      <p:sp>
        <p:nvSpPr>
          <p:cNvPr id="41" name="Espace réservé du texte 26">
            <a:extLst>
              <a:ext uri="{FF2B5EF4-FFF2-40B4-BE49-F238E27FC236}">
                <a16:creationId xmlns:a16="http://schemas.microsoft.com/office/drawing/2014/main" xmlns="" id="{324BACAA-D382-3643-8106-9326CD56D0F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49646" y="4147051"/>
            <a:ext cx="2662666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explanatory text could be placed</a:t>
            </a:r>
          </a:p>
        </p:txBody>
      </p:sp>
      <p:pic>
        <p:nvPicPr>
          <p:cNvPr id="33" name="Image 32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92416F83-EA61-BF48-B279-8FDF604608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491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herbe, extérieur, cheptel, voiture&#10;&#10;Description générée automatiquement">
            <a:extLst>
              <a:ext uri="{FF2B5EF4-FFF2-40B4-BE49-F238E27FC236}">
                <a16:creationId xmlns:a16="http://schemas.microsoft.com/office/drawing/2014/main" xmlns="" id="{0982C088-C7EC-DB40-9BD0-82D66DDB1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-83"/>
          <a:stretch/>
        </p:blipFill>
        <p:spPr>
          <a:xfrm>
            <a:off x="-9236" y="0"/>
            <a:ext cx="1221138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552AA93-7695-1D4C-8C5A-C8A4D72AD63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2976FE0-C963-954B-9274-09616D26F24F}"/>
              </a:ext>
            </a:extLst>
          </p:cNvPr>
          <p:cNvSpPr/>
          <p:nvPr userDrawn="1"/>
        </p:nvSpPr>
        <p:spPr>
          <a:xfrm>
            <a:off x="647700" y="-34316"/>
            <a:ext cx="5988822" cy="6564682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6068C3E-27FA-E046-9A67-96C7D52F230A}"/>
              </a:ext>
            </a:extLst>
          </p:cNvPr>
          <p:cNvSpPr/>
          <p:nvPr userDrawn="1"/>
        </p:nvSpPr>
        <p:spPr>
          <a:xfrm flipH="1">
            <a:off x="1487460" y="1003068"/>
            <a:ext cx="54739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xmlns="" id="{D1D09005-B822-254C-B296-28A5427AAA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9428" y="1371600"/>
            <a:ext cx="3914916" cy="2057400"/>
          </a:xfrm>
        </p:spPr>
        <p:txBody>
          <a:bodyPr>
            <a:noAutofit/>
          </a:bodyPr>
          <a:lstStyle>
            <a:lvl1pPr marL="0" indent="0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</a:t>
            </a:r>
            <a:br>
              <a:rPr lang="fr-FR" dirty="0"/>
            </a:br>
            <a:r>
              <a:rPr lang="fr-FR" dirty="0"/>
              <a:t>GOES </a:t>
            </a:r>
            <a:br>
              <a:rPr lang="fr-FR" dirty="0"/>
            </a:br>
            <a:r>
              <a:rPr lang="fr-FR" dirty="0"/>
              <a:t>YOUR TITLE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xmlns="" id="{57C6EBF6-89CC-514B-89F3-CA3AE7FE7F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9428" y="4098442"/>
            <a:ext cx="3914916" cy="1270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 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xmlns="" id="{F593AC5C-D3E1-D344-815B-1039EA6AE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4825" y="122811"/>
            <a:ext cx="1119038" cy="282575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07/2020</a:t>
            </a:r>
          </a:p>
        </p:txBody>
      </p:sp>
      <p:pic>
        <p:nvPicPr>
          <p:cNvPr id="20" name="Image 19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84275EF4-C78B-5C42-B303-04BD83A000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728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7261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xplanator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extérieur, tente, groupe, homme&#10;&#10;Description générée automatiquement">
            <a:extLst>
              <a:ext uri="{FF2B5EF4-FFF2-40B4-BE49-F238E27FC236}">
                <a16:creationId xmlns:a16="http://schemas.microsoft.com/office/drawing/2014/main" xmlns="" id="{A1DB7081-9064-E346-8584-C573B11795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0142" y="1"/>
            <a:ext cx="12202142" cy="68710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833D92-022A-E649-B6A5-F4828BCA8AC6}"/>
              </a:ext>
            </a:extLst>
          </p:cNvPr>
          <p:cNvSpPr/>
          <p:nvPr userDrawn="1"/>
        </p:nvSpPr>
        <p:spPr>
          <a:xfrm>
            <a:off x="549484" y="1077942"/>
            <a:ext cx="3537204" cy="474900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3BC5AD-D83D-664F-8965-A2FD0AB92CF1}"/>
              </a:ext>
            </a:extLst>
          </p:cNvPr>
          <p:cNvSpPr/>
          <p:nvPr userDrawn="1"/>
        </p:nvSpPr>
        <p:spPr>
          <a:xfrm>
            <a:off x="4361756" y="1077941"/>
            <a:ext cx="3537204" cy="474900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578B132-BF9D-A54A-88E8-E1845F9187C0}"/>
              </a:ext>
            </a:extLst>
          </p:cNvPr>
          <p:cNvSpPr/>
          <p:nvPr userDrawn="1"/>
        </p:nvSpPr>
        <p:spPr>
          <a:xfrm>
            <a:off x="8196889" y="1041174"/>
            <a:ext cx="3537204" cy="474900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xmlns="" id="{50350449-FBB5-C54D-8C8F-828B0B37BC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3077" y="1366801"/>
            <a:ext cx="2810017" cy="516012"/>
          </a:xfrm>
        </p:spPr>
        <p:txBody>
          <a:bodyPr anchor="t">
            <a:no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1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xmlns="" id="{50A3A950-EB26-C34B-A8E4-80D552AC1F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5323" y="3685129"/>
            <a:ext cx="2662666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explanatory text could be placed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xmlns="" id="{B00FACE7-5235-7D4A-AC84-17B96C206E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02421" y="1366801"/>
            <a:ext cx="2810017" cy="516012"/>
          </a:xfrm>
        </p:spPr>
        <p:txBody>
          <a:bodyPr anchor="t">
            <a:no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2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xmlns="" id="{5619C4F1-A702-8F4C-8886-D36989F172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4667" y="3685129"/>
            <a:ext cx="2662666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explanatory text could be placed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xmlns="" id="{478B3B80-7CCD-8C48-B2E7-06E60B71E3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68906" y="1366801"/>
            <a:ext cx="2810017" cy="516012"/>
          </a:xfrm>
        </p:spPr>
        <p:txBody>
          <a:bodyPr anchor="t">
            <a:no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3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xmlns="" id="{7862548B-6578-9345-BAF3-8C9DA2295AA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31152" y="3685129"/>
            <a:ext cx="2662666" cy="444714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explanatory text could be placed</a:t>
            </a:r>
          </a:p>
        </p:txBody>
      </p:sp>
      <p:pic>
        <p:nvPicPr>
          <p:cNvPr id="20" name="Image 19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9903C29D-E768-9D43-A5DB-5612EF24E0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2112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6814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xplanator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0F20F73-0943-2944-BF26-8E9DB89D11BF}"/>
              </a:ext>
            </a:extLst>
          </p:cNvPr>
          <p:cNvSpPr/>
          <p:nvPr userDrawn="1"/>
        </p:nvSpPr>
        <p:spPr>
          <a:xfrm>
            <a:off x="0" y="-25276"/>
            <a:ext cx="12191997" cy="17650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FC333B3-4310-C54C-87C5-E2CEEB989991}"/>
              </a:ext>
            </a:extLst>
          </p:cNvPr>
          <p:cNvSpPr/>
          <p:nvPr userDrawn="1"/>
        </p:nvSpPr>
        <p:spPr>
          <a:xfrm>
            <a:off x="3053906" y="2181616"/>
            <a:ext cx="45719" cy="34652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4C8D495-D8DE-6A45-B095-475648C397CE}"/>
              </a:ext>
            </a:extLst>
          </p:cNvPr>
          <p:cNvSpPr/>
          <p:nvPr userDrawn="1"/>
        </p:nvSpPr>
        <p:spPr>
          <a:xfrm>
            <a:off x="6009416" y="2181616"/>
            <a:ext cx="45719" cy="34652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F1EE4D1-A611-8345-92A6-83DB94D0D2B2}"/>
              </a:ext>
            </a:extLst>
          </p:cNvPr>
          <p:cNvSpPr/>
          <p:nvPr userDrawn="1"/>
        </p:nvSpPr>
        <p:spPr>
          <a:xfrm>
            <a:off x="8908823" y="2181616"/>
            <a:ext cx="45719" cy="34652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6" name="Espace réservé du texte 26">
            <a:extLst>
              <a:ext uri="{FF2B5EF4-FFF2-40B4-BE49-F238E27FC236}">
                <a16:creationId xmlns:a16="http://schemas.microsoft.com/office/drawing/2014/main" xmlns="" id="{6DCF9316-B72F-0646-994F-CFBA72DF66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1144" y="2312455"/>
            <a:ext cx="2255733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205A78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1</a:t>
            </a:r>
          </a:p>
        </p:txBody>
      </p:sp>
      <p:sp>
        <p:nvSpPr>
          <p:cNvPr id="47" name="Espace réservé du texte 26">
            <a:extLst>
              <a:ext uri="{FF2B5EF4-FFF2-40B4-BE49-F238E27FC236}">
                <a16:creationId xmlns:a16="http://schemas.microsoft.com/office/drawing/2014/main" xmlns="" id="{1223EEAD-6DC1-4046-BD1C-7CCA833175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4706" y="2312455"/>
            <a:ext cx="2255733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205A78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2</a:t>
            </a:r>
          </a:p>
        </p:txBody>
      </p:sp>
      <p:sp>
        <p:nvSpPr>
          <p:cNvPr id="48" name="Espace réservé du texte 26">
            <a:extLst>
              <a:ext uri="{FF2B5EF4-FFF2-40B4-BE49-F238E27FC236}">
                <a16:creationId xmlns:a16="http://schemas.microsoft.com/office/drawing/2014/main" xmlns="" id="{7E87D607-E7D2-954C-AF59-99EA2D2613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4497" y="2312455"/>
            <a:ext cx="2255733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205A78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3</a:t>
            </a:r>
          </a:p>
        </p:txBody>
      </p:sp>
      <p:sp>
        <p:nvSpPr>
          <p:cNvPr id="49" name="Espace réservé du texte 26">
            <a:extLst>
              <a:ext uri="{FF2B5EF4-FFF2-40B4-BE49-F238E27FC236}">
                <a16:creationId xmlns:a16="http://schemas.microsoft.com/office/drawing/2014/main" xmlns="" id="{FB3B8B2B-4740-9844-8727-D7FC87F6DC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43135" y="2312455"/>
            <a:ext cx="2255733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205A78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4</a:t>
            </a:r>
          </a:p>
        </p:txBody>
      </p:sp>
      <p:sp>
        <p:nvSpPr>
          <p:cNvPr id="50" name="Espace réservé du texte 2">
            <a:extLst>
              <a:ext uri="{FF2B5EF4-FFF2-40B4-BE49-F238E27FC236}">
                <a16:creationId xmlns:a16="http://schemas.microsoft.com/office/drawing/2014/main" xmlns="" id="{C23D2510-AC10-4542-918D-8AFEEEEC76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144" y="3124803"/>
            <a:ext cx="2334608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51" name="Espace réservé du texte 2">
            <a:extLst>
              <a:ext uri="{FF2B5EF4-FFF2-40B4-BE49-F238E27FC236}">
                <a16:creationId xmlns:a16="http://schemas.microsoft.com/office/drawing/2014/main" xmlns="" id="{5A6A5EF3-16FA-A447-932F-ECAB1A3707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4274" y="3124803"/>
            <a:ext cx="2334608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52" name="Espace réservé du texte 2">
            <a:extLst>
              <a:ext uri="{FF2B5EF4-FFF2-40B4-BE49-F238E27FC236}">
                <a16:creationId xmlns:a16="http://schemas.microsoft.com/office/drawing/2014/main" xmlns="" id="{1D078AC1-DF84-2345-A217-B951DED821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64497" y="3165597"/>
            <a:ext cx="2334608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53" name="Espace réservé du texte 2">
            <a:extLst>
              <a:ext uri="{FF2B5EF4-FFF2-40B4-BE49-F238E27FC236}">
                <a16:creationId xmlns:a16="http://schemas.microsoft.com/office/drawing/2014/main" xmlns="" id="{5A483426-8C90-9440-BE46-1873111FB6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6248" y="3099028"/>
            <a:ext cx="2334608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54" name="Espace réservé du texte 26">
            <a:extLst>
              <a:ext uri="{FF2B5EF4-FFF2-40B4-BE49-F238E27FC236}">
                <a16:creationId xmlns:a16="http://schemas.microsoft.com/office/drawing/2014/main" xmlns="" id="{29C86C74-74F3-304E-9028-3D87A94767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1757" y="492754"/>
            <a:ext cx="7621381" cy="698896"/>
          </a:xfrm>
        </p:spPr>
        <p:txBody>
          <a:bodyPr anchor="t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pic>
        <p:nvPicPr>
          <p:cNvPr id="18" name="Image 17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408C9322-88BA-4645-9B90-1C0360E10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8696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xplanator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6AB6F38-48DB-6448-863F-4F3EDDBECE38}"/>
              </a:ext>
            </a:extLst>
          </p:cNvPr>
          <p:cNvSpPr/>
          <p:nvPr userDrawn="1"/>
        </p:nvSpPr>
        <p:spPr>
          <a:xfrm>
            <a:off x="6448" y="0"/>
            <a:ext cx="12192000" cy="6858000"/>
          </a:xfrm>
          <a:prstGeom prst="rect">
            <a:avLst/>
          </a:prstGeom>
          <a:solidFill>
            <a:srgbClr val="205A7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0F20F73-0943-2944-BF26-8E9DB89D11BF}"/>
              </a:ext>
            </a:extLst>
          </p:cNvPr>
          <p:cNvSpPr/>
          <p:nvPr userDrawn="1"/>
        </p:nvSpPr>
        <p:spPr>
          <a:xfrm>
            <a:off x="0" y="-25276"/>
            <a:ext cx="12191997" cy="17650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FC333B3-4310-C54C-87C5-E2CEEB989991}"/>
              </a:ext>
            </a:extLst>
          </p:cNvPr>
          <p:cNvSpPr/>
          <p:nvPr userDrawn="1"/>
        </p:nvSpPr>
        <p:spPr>
          <a:xfrm>
            <a:off x="3053906" y="2181616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4C8D495-D8DE-6A45-B095-475648C397CE}"/>
              </a:ext>
            </a:extLst>
          </p:cNvPr>
          <p:cNvSpPr/>
          <p:nvPr userDrawn="1"/>
        </p:nvSpPr>
        <p:spPr>
          <a:xfrm>
            <a:off x="6009416" y="2181616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F1EE4D1-A611-8345-92A6-83DB94D0D2B2}"/>
              </a:ext>
            </a:extLst>
          </p:cNvPr>
          <p:cNvSpPr/>
          <p:nvPr userDrawn="1"/>
        </p:nvSpPr>
        <p:spPr>
          <a:xfrm>
            <a:off x="8908823" y="2181616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5" name="Espace réservé du texte 26">
            <a:extLst>
              <a:ext uri="{FF2B5EF4-FFF2-40B4-BE49-F238E27FC236}">
                <a16:creationId xmlns:a16="http://schemas.microsoft.com/office/drawing/2014/main" xmlns="" id="{10F7CDE3-ABEB-5844-AC88-12A6C2936F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1757" y="492754"/>
            <a:ext cx="7621381" cy="698896"/>
          </a:xfrm>
        </p:spPr>
        <p:txBody>
          <a:bodyPr anchor="t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46" name="Espace réservé du texte 26">
            <a:extLst>
              <a:ext uri="{FF2B5EF4-FFF2-40B4-BE49-F238E27FC236}">
                <a16:creationId xmlns:a16="http://schemas.microsoft.com/office/drawing/2014/main" xmlns="" id="{6DCF9316-B72F-0646-994F-CFBA72DF66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1144" y="2312455"/>
            <a:ext cx="2255733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1</a:t>
            </a:r>
          </a:p>
        </p:txBody>
      </p:sp>
      <p:sp>
        <p:nvSpPr>
          <p:cNvPr id="47" name="Espace réservé du texte 26">
            <a:extLst>
              <a:ext uri="{FF2B5EF4-FFF2-40B4-BE49-F238E27FC236}">
                <a16:creationId xmlns:a16="http://schemas.microsoft.com/office/drawing/2014/main" xmlns="" id="{1223EEAD-6DC1-4046-BD1C-7CCA833175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4706" y="2312455"/>
            <a:ext cx="2255733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2</a:t>
            </a:r>
          </a:p>
        </p:txBody>
      </p:sp>
      <p:sp>
        <p:nvSpPr>
          <p:cNvPr id="48" name="Espace réservé du texte 26">
            <a:extLst>
              <a:ext uri="{FF2B5EF4-FFF2-40B4-BE49-F238E27FC236}">
                <a16:creationId xmlns:a16="http://schemas.microsoft.com/office/drawing/2014/main" xmlns="" id="{7E87D607-E7D2-954C-AF59-99EA2D2613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4497" y="2312455"/>
            <a:ext cx="2255733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3</a:t>
            </a:r>
          </a:p>
        </p:txBody>
      </p:sp>
      <p:sp>
        <p:nvSpPr>
          <p:cNvPr id="49" name="Espace réservé du texte 26">
            <a:extLst>
              <a:ext uri="{FF2B5EF4-FFF2-40B4-BE49-F238E27FC236}">
                <a16:creationId xmlns:a16="http://schemas.microsoft.com/office/drawing/2014/main" xmlns="" id="{FB3B8B2B-4740-9844-8727-D7FC87F6DC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43135" y="2312455"/>
            <a:ext cx="2255733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4</a:t>
            </a:r>
          </a:p>
        </p:txBody>
      </p:sp>
      <p:sp>
        <p:nvSpPr>
          <p:cNvPr id="50" name="Espace réservé du texte 2">
            <a:extLst>
              <a:ext uri="{FF2B5EF4-FFF2-40B4-BE49-F238E27FC236}">
                <a16:creationId xmlns:a16="http://schemas.microsoft.com/office/drawing/2014/main" xmlns="" id="{C23D2510-AC10-4542-918D-8AFEEEEC76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144" y="3124803"/>
            <a:ext cx="2334608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51" name="Espace réservé du texte 2">
            <a:extLst>
              <a:ext uri="{FF2B5EF4-FFF2-40B4-BE49-F238E27FC236}">
                <a16:creationId xmlns:a16="http://schemas.microsoft.com/office/drawing/2014/main" xmlns="" id="{5A6A5EF3-16FA-A447-932F-ECAB1A3707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4274" y="3124803"/>
            <a:ext cx="2334608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52" name="Espace réservé du texte 2">
            <a:extLst>
              <a:ext uri="{FF2B5EF4-FFF2-40B4-BE49-F238E27FC236}">
                <a16:creationId xmlns:a16="http://schemas.microsoft.com/office/drawing/2014/main" xmlns="" id="{1D078AC1-DF84-2345-A217-B951DED821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64497" y="3165597"/>
            <a:ext cx="2334608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53" name="Espace réservé du texte 2">
            <a:extLst>
              <a:ext uri="{FF2B5EF4-FFF2-40B4-BE49-F238E27FC236}">
                <a16:creationId xmlns:a16="http://schemas.microsoft.com/office/drawing/2014/main" xmlns="" id="{5A483426-8C90-9440-BE46-1873111FB6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6248" y="3099028"/>
            <a:ext cx="2334608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3AE9C737-C3C0-E54E-B55C-246DA88F9F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931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xplanatory_sec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6AB6F38-48DB-6448-863F-4F3EDDBECE38}"/>
              </a:ext>
            </a:extLst>
          </p:cNvPr>
          <p:cNvSpPr/>
          <p:nvPr userDrawn="1"/>
        </p:nvSpPr>
        <p:spPr>
          <a:xfrm>
            <a:off x="644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0F20F73-0943-2944-BF26-8E9DB89D11BF}"/>
              </a:ext>
            </a:extLst>
          </p:cNvPr>
          <p:cNvSpPr/>
          <p:nvPr userDrawn="1"/>
        </p:nvSpPr>
        <p:spPr>
          <a:xfrm>
            <a:off x="0" y="-25276"/>
            <a:ext cx="12191997" cy="1765039"/>
          </a:xfrm>
          <a:prstGeom prst="rect">
            <a:avLst/>
          </a:prstGeom>
          <a:solidFill>
            <a:srgbClr val="205A7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FC333B3-4310-C54C-87C5-E2CEEB989991}"/>
              </a:ext>
            </a:extLst>
          </p:cNvPr>
          <p:cNvSpPr/>
          <p:nvPr userDrawn="1"/>
        </p:nvSpPr>
        <p:spPr>
          <a:xfrm>
            <a:off x="3053906" y="2181616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4C8D495-D8DE-6A45-B095-475648C397CE}"/>
              </a:ext>
            </a:extLst>
          </p:cNvPr>
          <p:cNvSpPr/>
          <p:nvPr userDrawn="1"/>
        </p:nvSpPr>
        <p:spPr>
          <a:xfrm>
            <a:off x="6009416" y="2181616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F1EE4D1-A611-8345-92A6-83DB94D0D2B2}"/>
              </a:ext>
            </a:extLst>
          </p:cNvPr>
          <p:cNvSpPr/>
          <p:nvPr userDrawn="1"/>
        </p:nvSpPr>
        <p:spPr>
          <a:xfrm>
            <a:off x="8908823" y="2181616"/>
            <a:ext cx="45719" cy="346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5" name="Espace réservé du texte 26">
            <a:extLst>
              <a:ext uri="{FF2B5EF4-FFF2-40B4-BE49-F238E27FC236}">
                <a16:creationId xmlns:a16="http://schemas.microsoft.com/office/drawing/2014/main" xmlns="" id="{10F7CDE3-ABEB-5844-AC88-12A6C2936F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1757" y="492754"/>
            <a:ext cx="7621381" cy="698896"/>
          </a:xfrm>
        </p:spPr>
        <p:txBody>
          <a:bodyPr anchor="t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46" name="Espace réservé du texte 26">
            <a:extLst>
              <a:ext uri="{FF2B5EF4-FFF2-40B4-BE49-F238E27FC236}">
                <a16:creationId xmlns:a16="http://schemas.microsoft.com/office/drawing/2014/main" xmlns="" id="{6DCF9316-B72F-0646-994F-CFBA72DF66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1144" y="2312455"/>
            <a:ext cx="2255733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1</a:t>
            </a:r>
          </a:p>
        </p:txBody>
      </p:sp>
      <p:sp>
        <p:nvSpPr>
          <p:cNvPr id="47" name="Espace réservé du texte 26">
            <a:extLst>
              <a:ext uri="{FF2B5EF4-FFF2-40B4-BE49-F238E27FC236}">
                <a16:creationId xmlns:a16="http://schemas.microsoft.com/office/drawing/2014/main" xmlns="" id="{1223EEAD-6DC1-4046-BD1C-7CCA833175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4706" y="2312455"/>
            <a:ext cx="2255733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2</a:t>
            </a:r>
          </a:p>
        </p:txBody>
      </p:sp>
      <p:sp>
        <p:nvSpPr>
          <p:cNvPr id="48" name="Espace réservé du texte 26">
            <a:extLst>
              <a:ext uri="{FF2B5EF4-FFF2-40B4-BE49-F238E27FC236}">
                <a16:creationId xmlns:a16="http://schemas.microsoft.com/office/drawing/2014/main" xmlns="" id="{7E87D607-E7D2-954C-AF59-99EA2D2613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4497" y="2312455"/>
            <a:ext cx="2255733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3</a:t>
            </a:r>
          </a:p>
        </p:txBody>
      </p:sp>
      <p:sp>
        <p:nvSpPr>
          <p:cNvPr id="49" name="Espace réservé du texte 26">
            <a:extLst>
              <a:ext uri="{FF2B5EF4-FFF2-40B4-BE49-F238E27FC236}">
                <a16:creationId xmlns:a16="http://schemas.microsoft.com/office/drawing/2014/main" xmlns="" id="{FB3B8B2B-4740-9844-8727-D7FC87F6DC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43135" y="2312455"/>
            <a:ext cx="2255733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SECTION 4</a:t>
            </a:r>
          </a:p>
        </p:txBody>
      </p:sp>
      <p:sp>
        <p:nvSpPr>
          <p:cNvPr id="50" name="Espace réservé du texte 2">
            <a:extLst>
              <a:ext uri="{FF2B5EF4-FFF2-40B4-BE49-F238E27FC236}">
                <a16:creationId xmlns:a16="http://schemas.microsoft.com/office/drawing/2014/main" xmlns="" id="{C23D2510-AC10-4542-918D-8AFEEEEC76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144" y="3124803"/>
            <a:ext cx="2334608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51" name="Espace réservé du texte 2">
            <a:extLst>
              <a:ext uri="{FF2B5EF4-FFF2-40B4-BE49-F238E27FC236}">
                <a16:creationId xmlns:a16="http://schemas.microsoft.com/office/drawing/2014/main" xmlns="" id="{5A6A5EF3-16FA-A447-932F-ECAB1A3707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4274" y="3124803"/>
            <a:ext cx="2334608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52" name="Espace réservé du texte 2">
            <a:extLst>
              <a:ext uri="{FF2B5EF4-FFF2-40B4-BE49-F238E27FC236}">
                <a16:creationId xmlns:a16="http://schemas.microsoft.com/office/drawing/2014/main" xmlns="" id="{1D078AC1-DF84-2345-A217-B951DED821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64497" y="3165597"/>
            <a:ext cx="2334608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53" name="Espace réservé du texte 2">
            <a:extLst>
              <a:ext uri="{FF2B5EF4-FFF2-40B4-BE49-F238E27FC236}">
                <a16:creationId xmlns:a16="http://schemas.microsoft.com/office/drawing/2014/main" xmlns="" id="{5A483426-8C90-9440-BE46-1873111FB6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6248" y="3099028"/>
            <a:ext cx="2334608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34C43767-B75E-7B4F-9656-F976F51D71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138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erbe, extérieur, cheptel, voiture&#10;&#10;Description générée automatiquement">
            <a:extLst>
              <a:ext uri="{FF2B5EF4-FFF2-40B4-BE49-F238E27FC236}">
                <a16:creationId xmlns:a16="http://schemas.microsoft.com/office/drawing/2014/main" xmlns="" id="{C0294B93-1FED-F441-A5DD-07F066E0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-11575"/>
            <a:ext cx="6684579" cy="68695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998E39E-A060-0A40-A023-9563D0DD0C53}"/>
              </a:ext>
            </a:extLst>
          </p:cNvPr>
          <p:cNvSpPr/>
          <p:nvPr userDrawn="1"/>
        </p:nvSpPr>
        <p:spPr>
          <a:xfrm>
            <a:off x="6684579" y="1"/>
            <a:ext cx="5507421" cy="6877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xmlns="" id="{2111D3B7-4EC8-624B-90FF-E4DDBED0CFF8}"/>
              </a:ext>
            </a:extLst>
          </p:cNvPr>
          <p:cNvSpPr txBox="1">
            <a:spLocks/>
          </p:cNvSpPr>
          <p:nvPr userDrawn="1"/>
        </p:nvSpPr>
        <p:spPr>
          <a:xfrm>
            <a:off x="785443" y="1729019"/>
            <a:ext cx="3729087" cy="3063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53537D8-7258-6040-8B1F-AAA3FEB23C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551890" y="309498"/>
            <a:ext cx="294169" cy="2941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6288E39-2151-B043-9DCB-5A4FDC63EC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593962" y="872465"/>
            <a:ext cx="294169" cy="294169"/>
          </a:xfrm>
          <a:prstGeom prst="rect">
            <a:avLst/>
          </a:prstGeom>
        </p:spPr>
      </p:pic>
      <p:pic>
        <p:nvPicPr>
          <p:cNvPr id="11" name="Image 10" descr="Une image contenant oiseau&#10;&#10;Description générée automatiquement">
            <a:extLst>
              <a:ext uri="{FF2B5EF4-FFF2-40B4-BE49-F238E27FC236}">
                <a16:creationId xmlns:a16="http://schemas.microsoft.com/office/drawing/2014/main" xmlns="" id="{B7FDAA61-476B-0F49-8FC4-B8A04E4567F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593962" y="1435433"/>
            <a:ext cx="294170" cy="2941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7C7B5EA-0077-3041-95EE-8BC41EEB8A3B}"/>
              </a:ext>
            </a:extLst>
          </p:cNvPr>
          <p:cNvSpPr/>
          <p:nvPr userDrawn="1"/>
        </p:nvSpPr>
        <p:spPr>
          <a:xfrm>
            <a:off x="493025" y="1112533"/>
            <a:ext cx="4637344" cy="4531186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7AFC897-D8BA-794D-A7F1-67C635B53D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9891" y="2613847"/>
            <a:ext cx="324294" cy="324294"/>
          </a:xfrm>
          <a:prstGeom prst="rect">
            <a:avLst/>
          </a:prstGeom>
        </p:spPr>
      </p:pic>
      <p:pic>
        <p:nvPicPr>
          <p:cNvPr id="15" name="Image 14" descr="Une image contenant oiseau&#10;&#10;Description générée automatiquement">
            <a:extLst>
              <a:ext uri="{FF2B5EF4-FFF2-40B4-BE49-F238E27FC236}">
                <a16:creationId xmlns:a16="http://schemas.microsoft.com/office/drawing/2014/main" xmlns="" id="{0AE27330-A91E-DA41-912C-2C196D04BC1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9696" y="3548655"/>
            <a:ext cx="371713" cy="37171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253EAA1-3740-AF47-AABE-E27E36E4BB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2935" y="4663226"/>
            <a:ext cx="371713" cy="371713"/>
          </a:xfrm>
          <a:prstGeom prst="rect">
            <a:avLst/>
          </a:prstGeom>
        </p:spPr>
      </p:pic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73547EED-399C-E94B-A7EA-9B864731A2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2935" y="1702119"/>
            <a:ext cx="2255733" cy="516012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CONTACT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xmlns="" id="{1B12D389-9460-284A-B383-36109AE7DD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56053" y="2577597"/>
            <a:ext cx="2903682" cy="516012"/>
          </a:xfrm>
        </p:spPr>
        <p:txBody>
          <a:bodyPr anchor="ctr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Geneva, Switzerland, </a:t>
            </a:r>
            <a:r>
              <a:rPr lang="en-GB" noProof="0" dirty="0" err="1"/>
              <a:t>Chemin</a:t>
            </a:r>
            <a:r>
              <a:rPr lang="en-GB" noProof="0" dirty="0"/>
              <a:t> de </a:t>
            </a:r>
            <a:r>
              <a:rPr lang="en-GB" noProof="0" dirty="0" err="1"/>
              <a:t>Balaxert</a:t>
            </a:r>
            <a:r>
              <a:rPr lang="en-GB" noProof="0" dirty="0"/>
              <a:t> 7-9, MIE II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xmlns="" id="{C5B338B7-DFD9-F44C-AAA7-44FC53082A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1275" y="3511386"/>
            <a:ext cx="2903682" cy="516012"/>
          </a:xfrm>
        </p:spPr>
        <p:txBody>
          <a:bodyPr anchor="ctr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 err="1"/>
              <a:t>Name.lastname@impact-initiatives.orfg</a:t>
            </a:r>
            <a:endParaRPr lang="en-GB" noProof="0" dirty="0"/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xmlns="" id="{76D4B22C-4858-D04B-AA6A-8BCA1DB59C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748" y="4635494"/>
            <a:ext cx="2903682" cy="516012"/>
          </a:xfrm>
        </p:spPr>
        <p:txBody>
          <a:bodyPr anchor="ctr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+41 225 66 29 63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xmlns="" id="{0CBF58A7-F3F0-5649-B8D4-C346D3FBFB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05915" y="3002862"/>
            <a:ext cx="3866710" cy="516012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THANKS FOR YOUR ATTENTION</a:t>
            </a:r>
          </a:p>
        </p:txBody>
      </p:sp>
      <p:pic>
        <p:nvPicPr>
          <p:cNvPr id="20" name="Image 19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3A9854FE-4EED-B346-B7A5-5A3F46C2395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932112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8698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herbe, extérieur, cheptel, voiture&#10;&#10;Description générée automatiquement">
            <a:extLst>
              <a:ext uri="{FF2B5EF4-FFF2-40B4-BE49-F238E27FC236}">
                <a16:creationId xmlns:a16="http://schemas.microsoft.com/office/drawing/2014/main" xmlns="" id="{F48DF777-BE86-5D40-86A0-F5A317C5D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-83"/>
          <a:stretch/>
        </p:blipFill>
        <p:spPr>
          <a:xfrm>
            <a:off x="-9236" y="0"/>
            <a:ext cx="12211380" cy="68579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604D40B-2F65-B940-A77A-3F925F9164DF}"/>
              </a:ext>
            </a:extLst>
          </p:cNvPr>
          <p:cNvSpPr/>
          <p:nvPr userDrawn="1"/>
        </p:nvSpPr>
        <p:spPr>
          <a:xfrm>
            <a:off x="1654408" y="1163406"/>
            <a:ext cx="8873042" cy="4531186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Sous-titre 2">
            <a:extLst>
              <a:ext uri="{FF2B5EF4-FFF2-40B4-BE49-F238E27FC236}">
                <a16:creationId xmlns:a16="http://schemas.microsoft.com/office/drawing/2014/main" xmlns="" id="{05DC724A-D117-4043-B885-88525EE1E3F9}"/>
              </a:ext>
            </a:extLst>
          </p:cNvPr>
          <p:cNvSpPr txBox="1">
            <a:spLocks/>
          </p:cNvSpPr>
          <p:nvPr userDrawn="1"/>
        </p:nvSpPr>
        <p:spPr>
          <a:xfrm>
            <a:off x="785443" y="1729019"/>
            <a:ext cx="3729087" cy="3063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D696FA4F-19DC-1742-A5D4-F51E8AADF2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75491" y="4392245"/>
            <a:ext cx="324294" cy="324294"/>
          </a:xfrm>
          <a:prstGeom prst="rect">
            <a:avLst/>
          </a:prstGeom>
        </p:spPr>
      </p:pic>
      <p:pic>
        <p:nvPicPr>
          <p:cNvPr id="30" name="Image 29" descr="Une image contenant oiseau&#10;&#10;Description générée automatiquement">
            <a:extLst>
              <a:ext uri="{FF2B5EF4-FFF2-40B4-BE49-F238E27FC236}">
                <a16:creationId xmlns:a16="http://schemas.microsoft.com/office/drawing/2014/main" xmlns="" id="{D966ED05-170D-0549-8014-F565A03F689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8174" y="4327218"/>
            <a:ext cx="371713" cy="37171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490A7315-F2A5-274D-9FD4-3647824345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52812" y="4374637"/>
            <a:ext cx="371713" cy="37171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B851CDD-E60F-2A4B-AC3D-A09A4D0044C9}"/>
              </a:ext>
            </a:extLst>
          </p:cNvPr>
          <p:cNvSpPr/>
          <p:nvPr userDrawn="1"/>
        </p:nvSpPr>
        <p:spPr>
          <a:xfrm>
            <a:off x="11586258" y="0"/>
            <a:ext cx="605742" cy="1883391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1A831434-CFA8-A24D-A269-9E4B661EC3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720160" y="194614"/>
            <a:ext cx="294169" cy="29416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0F2731A4-5260-5C4B-AECA-EDD57FF522D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762232" y="757581"/>
            <a:ext cx="294169" cy="294169"/>
          </a:xfrm>
          <a:prstGeom prst="rect">
            <a:avLst/>
          </a:prstGeom>
        </p:spPr>
      </p:pic>
      <p:pic>
        <p:nvPicPr>
          <p:cNvPr id="37" name="Image 36" descr="Une image contenant oiseau&#10;&#10;Description générée automatiquement">
            <a:extLst>
              <a:ext uri="{FF2B5EF4-FFF2-40B4-BE49-F238E27FC236}">
                <a16:creationId xmlns:a16="http://schemas.microsoft.com/office/drawing/2014/main" xmlns="" id="{D44BBE17-318C-7B4B-BB9B-8DEDB7B578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762232" y="1320549"/>
            <a:ext cx="294170" cy="294170"/>
          </a:xfrm>
          <a:prstGeom prst="rect">
            <a:avLst/>
          </a:prstGeom>
        </p:spPr>
      </p:pic>
      <p:sp>
        <p:nvSpPr>
          <p:cNvPr id="38" name="Espace réservé du texte 26">
            <a:extLst>
              <a:ext uri="{FF2B5EF4-FFF2-40B4-BE49-F238E27FC236}">
                <a16:creationId xmlns:a16="http://schemas.microsoft.com/office/drawing/2014/main" xmlns="" id="{35799004-A10B-594A-9C27-32F079E083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87567" y="4920575"/>
            <a:ext cx="2500141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Geneva, Switzerland, </a:t>
            </a:r>
            <a:r>
              <a:rPr lang="en-GB" noProof="0" dirty="0" err="1"/>
              <a:t>Chemin</a:t>
            </a:r>
            <a:r>
              <a:rPr lang="en-GB" noProof="0" dirty="0"/>
              <a:t> de </a:t>
            </a:r>
            <a:r>
              <a:rPr lang="en-GB" noProof="0" dirty="0" err="1"/>
              <a:t>Balaxert</a:t>
            </a:r>
            <a:r>
              <a:rPr lang="en-GB" noProof="0" dirty="0"/>
              <a:t> 7-9, MIE II</a:t>
            </a:r>
          </a:p>
        </p:txBody>
      </p:sp>
      <p:sp>
        <p:nvSpPr>
          <p:cNvPr id="39" name="Espace réservé du texte 26">
            <a:extLst>
              <a:ext uri="{FF2B5EF4-FFF2-40B4-BE49-F238E27FC236}">
                <a16:creationId xmlns:a16="http://schemas.microsoft.com/office/drawing/2014/main" xmlns="" id="{A40C317B-8F98-CB40-BB77-09A69D2ACA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89668" y="4920575"/>
            <a:ext cx="2180904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 err="1"/>
              <a:t>name.lastname@impact-initiatives.orfg</a:t>
            </a:r>
            <a:endParaRPr lang="en-GB" noProof="0" dirty="0"/>
          </a:p>
        </p:txBody>
      </p:sp>
      <p:sp>
        <p:nvSpPr>
          <p:cNvPr id="40" name="Espace réservé du texte 26">
            <a:extLst>
              <a:ext uri="{FF2B5EF4-FFF2-40B4-BE49-F238E27FC236}">
                <a16:creationId xmlns:a16="http://schemas.microsoft.com/office/drawing/2014/main" xmlns="" id="{7E9A2AC4-971A-FE4B-A3F7-0A911089A1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19338" y="4920575"/>
            <a:ext cx="2052321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+41 225 66 29 63</a:t>
            </a:r>
          </a:p>
        </p:txBody>
      </p:sp>
      <p:sp>
        <p:nvSpPr>
          <p:cNvPr id="41" name="Espace réservé du texte 26">
            <a:extLst>
              <a:ext uri="{FF2B5EF4-FFF2-40B4-BE49-F238E27FC236}">
                <a16:creationId xmlns:a16="http://schemas.microsoft.com/office/drawing/2014/main" xmlns="" id="{8A4CC297-EF40-A74F-8409-A45AEFDD58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23918" y="2647800"/>
            <a:ext cx="5734022" cy="516012"/>
          </a:xfrm>
        </p:spPr>
        <p:txBody>
          <a:bodyPr anchor="ctr">
            <a:noAutofit/>
          </a:bodyPr>
          <a:lstStyle>
            <a:lvl1pPr marL="0" indent="0" algn="ctr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THANKS FOR YOUR ATTENTION</a:t>
            </a:r>
          </a:p>
        </p:txBody>
      </p:sp>
      <p:pic>
        <p:nvPicPr>
          <p:cNvPr id="20" name="Image 19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E037BFF0-18E6-A74D-B81A-F6C8CE35CF7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75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extérieur, tente, groupe, homme&#10;&#10;Description générée automatiquement">
            <a:extLst>
              <a:ext uri="{FF2B5EF4-FFF2-40B4-BE49-F238E27FC236}">
                <a16:creationId xmlns:a16="http://schemas.microsoft.com/office/drawing/2014/main" xmlns="" id="{A1DB7081-9064-E346-8584-C573B11795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0142" y="1"/>
            <a:ext cx="12202142" cy="68579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5CD77A2-EB2B-2749-90D5-431EFB35148A}"/>
              </a:ext>
            </a:extLst>
          </p:cNvPr>
          <p:cNvSpPr/>
          <p:nvPr userDrawn="1"/>
        </p:nvSpPr>
        <p:spPr>
          <a:xfrm>
            <a:off x="1852136" y="819135"/>
            <a:ext cx="8843453" cy="4531186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xmlns="" id="{D1D09005-B822-254C-B296-28A5427AAA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6876" y="1250447"/>
            <a:ext cx="6353972" cy="2436934"/>
          </a:xfrm>
        </p:spPr>
        <p:txBody>
          <a:bodyPr anchor="t">
            <a:noAutofit/>
          </a:bodyPr>
          <a:lstStyle>
            <a:lvl1pPr marL="0" indent="0" algn="ctr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</a:t>
            </a:r>
            <a:br>
              <a:rPr lang="fr-FR" dirty="0"/>
            </a:br>
            <a:r>
              <a:rPr lang="fr-FR" dirty="0"/>
              <a:t>GOES YOUR TITLE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xmlns="" id="{57C6EBF6-89CC-514B-89F3-CA3AE7FE7F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6912" y="3894146"/>
            <a:ext cx="4973900" cy="1270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 </a:t>
            </a:r>
          </a:p>
        </p:txBody>
      </p:sp>
      <p:pic>
        <p:nvPicPr>
          <p:cNvPr id="12" name="Image 11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D3CC2477-32E0-384C-84AB-5FD9C2B4E7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728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3263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AC6ADFD-1088-EE4F-894E-CD539AE10FF5}"/>
              </a:ext>
            </a:extLst>
          </p:cNvPr>
          <p:cNvSpPr/>
          <p:nvPr userDrawn="1"/>
        </p:nvSpPr>
        <p:spPr>
          <a:xfrm>
            <a:off x="6448" y="0"/>
            <a:ext cx="12192000" cy="6868800"/>
          </a:xfrm>
          <a:prstGeom prst="rect">
            <a:avLst/>
          </a:prstGeom>
          <a:solidFill>
            <a:srgbClr val="205A7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 descr="Une image contenant extérieur, tente, groupe, homme&#10;&#10;Description générée automatiquement">
            <a:extLst>
              <a:ext uri="{FF2B5EF4-FFF2-40B4-BE49-F238E27FC236}">
                <a16:creationId xmlns:a16="http://schemas.microsoft.com/office/drawing/2014/main" xmlns="" id="{43B0D0A2-1299-E941-8BF0-E7B6C79E2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0141" y="1"/>
            <a:ext cx="5698019" cy="686879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CD5DEFA-2C3B-F445-844D-123677924BAF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C30F7F72-FDDF-AA4E-AD0F-F4424FD907E1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960B8862-2864-D749-9B29-EBC80684D036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EADA750-6820-AB47-8DF2-DA0487272291}"/>
              </a:ext>
            </a:extLst>
          </p:cNvPr>
          <p:cNvSpPr/>
          <p:nvPr userDrawn="1"/>
        </p:nvSpPr>
        <p:spPr>
          <a:xfrm>
            <a:off x="493025" y="1112533"/>
            <a:ext cx="4637344" cy="4531186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xmlns="" id="{98C8A52F-B294-E446-A33C-7BB5DD79E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826" y="1523151"/>
            <a:ext cx="4062084" cy="2436934"/>
          </a:xfrm>
        </p:spPr>
        <p:txBody>
          <a:bodyPr anchor="t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</a:t>
            </a:r>
          </a:p>
        </p:txBody>
      </p:sp>
      <p:sp>
        <p:nvSpPr>
          <p:cNvPr id="19" name="Espace réservé du texte 28">
            <a:extLst>
              <a:ext uri="{FF2B5EF4-FFF2-40B4-BE49-F238E27FC236}">
                <a16:creationId xmlns:a16="http://schemas.microsoft.com/office/drawing/2014/main" xmlns="" id="{90F50035-6C88-4742-A7C3-1057BD4C06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826" y="4182581"/>
            <a:ext cx="4062084" cy="1270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208DF89-FF47-C942-8165-B69CD06DCB78}"/>
              </a:ext>
            </a:extLst>
          </p:cNvPr>
          <p:cNvSpPr/>
          <p:nvPr userDrawn="1"/>
        </p:nvSpPr>
        <p:spPr>
          <a:xfrm>
            <a:off x="6645428" y="714994"/>
            <a:ext cx="45719" cy="5189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F7BC886B-56D3-9B4A-ADE3-3EAF30C9C0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5966" y="714995"/>
            <a:ext cx="4062084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xmlns="" id="{BDD4FCD7-E83A-5F49-B152-5FEB158CA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5966" y="1991481"/>
            <a:ext cx="4141788" cy="2914650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Introduction</a:t>
            </a:r>
          </a:p>
          <a:p>
            <a:pPr lvl="0"/>
            <a:r>
              <a:rPr lang="en-GB" noProof="0" dirty="0"/>
              <a:t>Themes</a:t>
            </a:r>
          </a:p>
          <a:p>
            <a:pPr lvl="0"/>
            <a:r>
              <a:rPr lang="en-GB" noProof="0" dirty="0"/>
              <a:t>Conclusion</a:t>
            </a:r>
          </a:p>
          <a:p>
            <a:pPr lvl="0"/>
            <a:endParaRPr lang="fr-FR" dirty="0"/>
          </a:p>
        </p:txBody>
      </p:sp>
      <p:pic>
        <p:nvPicPr>
          <p:cNvPr id="25" name="Image 24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F4B8A14B-170E-E44E-A5A4-81B6034536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420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B2E8F6-A130-4C40-A4EC-BCEAC537B1EC}"/>
              </a:ext>
            </a:extLst>
          </p:cNvPr>
          <p:cNvSpPr/>
          <p:nvPr userDrawn="1"/>
        </p:nvSpPr>
        <p:spPr>
          <a:xfrm>
            <a:off x="6448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Image 18" descr="Une image contenant extérieur, tente, groupe, homme&#10;&#10;Description générée automatiquement">
            <a:extLst>
              <a:ext uri="{FF2B5EF4-FFF2-40B4-BE49-F238E27FC236}">
                <a16:creationId xmlns:a16="http://schemas.microsoft.com/office/drawing/2014/main" xmlns="" id="{A1DB7081-9064-E346-8584-C573B11795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0141" y="1"/>
            <a:ext cx="5698019" cy="68579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C46038-74B0-6548-BF03-F73652560574}"/>
              </a:ext>
            </a:extLst>
          </p:cNvPr>
          <p:cNvSpPr/>
          <p:nvPr userDrawn="1"/>
        </p:nvSpPr>
        <p:spPr>
          <a:xfrm>
            <a:off x="493025" y="1112533"/>
            <a:ext cx="4637344" cy="4531186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xmlns="" id="{D1D09005-B822-254C-B296-28A5427AAA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826" y="1523151"/>
            <a:ext cx="4062084" cy="2436934"/>
          </a:xfrm>
        </p:spPr>
        <p:txBody>
          <a:bodyPr anchor="t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xmlns="" id="{57C6EBF6-89CC-514B-89F3-CA3AE7FE7F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826" y="4182581"/>
            <a:ext cx="4062084" cy="1270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GB" noProof="0" dirty="0"/>
              <a:t>Here is an example of how your explanatory text could be placed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2CFB9E1-6D19-614F-8C38-4745FB0BBBEA}"/>
              </a:ext>
            </a:extLst>
          </p:cNvPr>
          <p:cNvSpPr/>
          <p:nvPr userDrawn="1"/>
        </p:nvSpPr>
        <p:spPr>
          <a:xfrm>
            <a:off x="6645428" y="714994"/>
            <a:ext cx="45719" cy="5189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62FDB6A2-2AEF-2344-9BC4-B01E4390A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5966" y="714995"/>
            <a:ext cx="4062084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3200" b="1" i="0">
                <a:solidFill>
                  <a:schemeClr val="tx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9600190-EDC6-934C-ADB8-9BD140910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5966" y="1991481"/>
            <a:ext cx="4141788" cy="2914650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fr-FR" dirty="0"/>
              <a:t>Introduction</a:t>
            </a:r>
          </a:p>
          <a:p>
            <a:pPr lvl="0"/>
            <a:r>
              <a:rPr lang="fr-FR" dirty="0" err="1"/>
              <a:t>Themes</a:t>
            </a:r>
            <a:endParaRPr lang="fr-FR" dirty="0"/>
          </a:p>
          <a:p>
            <a:pPr lvl="0"/>
            <a:r>
              <a:rPr lang="fr-FR" dirty="0"/>
              <a:t>Conclusion</a:t>
            </a:r>
          </a:p>
          <a:p>
            <a:pPr lvl="0"/>
            <a:endParaRPr lang="fr-FR" dirty="0"/>
          </a:p>
        </p:txBody>
      </p:sp>
      <p:pic>
        <p:nvPicPr>
          <p:cNvPr id="20" name="Image 19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E62270B5-27A2-1243-8315-FE4D8FFB2D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51568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876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lanator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B2E8F6-A130-4C40-A4EC-BCEAC537B1EC}"/>
              </a:ext>
            </a:extLst>
          </p:cNvPr>
          <p:cNvSpPr/>
          <p:nvPr userDrawn="1"/>
        </p:nvSpPr>
        <p:spPr>
          <a:xfrm>
            <a:off x="6448" y="0"/>
            <a:ext cx="12192000" cy="6897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2CFB9E1-6D19-614F-8C38-4745FB0BBBEA}"/>
              </a:ext>
            </a:extLst>
          </p:cNvPr>
          <p:cNvSpPr/>
          <p:nvPr userDrawn="1"/>
        </p:nvSpPr>
        <p:spPr>
          <a:xfrm flipH="1">
            <a:off x="6599710" y="1477602"/>
            <a:ext cx="45719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62FDB6A2-2AEF-2344-9BC4-B01E4390A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366" y="628606"/>
            <a:ext cx="6976473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3200" b="1" i="0">
                <a:solidFill>
                  <a:schemeClr val="tx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9600190-EDC6-934C-ADB8-9BD140910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9366" y="2688521"/>
            <a:ext cx="6976473" cy="3154339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  <a:p>
            <a:pPr lvl="0"/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</a:t>
            </a:r>
            <a:endParaRPr lang="fr-FR" dirty="0"/>
          </a:p>
          <a:p>
            <a:pPr lvl="0"/>
            <a:r>
              <a:rPr lang="fr-FR" dirty="0"/>
              <a:t>Tus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lvl="0"/>
            <a:r>
              <a:rPr lang="fr-FR" dirty="0" err="1"/>
              <a:t>Dignissim</a:t>
            </a:r>
            <a:r>
              <a:rPr lang="fr-FR" dirty="0"/>
              <a:t> </a:t>
            </a:r>
            <a:r>
              <a:rPr lang="fr-FR" dirty="0" err="1"/>
              <a:t>vehicula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vestibulum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 </a:t>
            </a:r>
            <a:r>
              <a:rPr lang="fr-FR" dirty="0" err="1"/>
              <a:t>sem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dirty="0"/>
              <a:t>Tus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lvl="0"/>
            <a:endParaRPr lang="fr-FR" dirty="0"/>
          </a:p>
        </p:txBody>
      </p:sp>
      <p:pic>
        <p:nvPicPr>
          <p:cNvPr id="18" name="Image 17" descr="Une image contenant extérieur, tente, groupe, homme&#10;&#10;Description générée automatiquement">
            <a:extLst>
              <a:ext uri="{FF2B5EF4-FFF2-40B4-BE49-F238E27FC236}">
                <a16:creationId xmlns:a16="http://schemas.microsoft.com/office/drawing/2014/main" xmlns="" id="{6C0815E1-8CB5-C64D-9FFD-14F175F18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0141" y="-19807"/>
            <a:ext cx="3541946" cy="68778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57F7B67-1B10-5D48-ACFE-2FDB0A1BB745}"/>
              </a:ext>
            </a:extLst>
          </p:cNvPr>
          <p:cNvSpPr/>
          <p:nvPr userDrawn="1"/>
        </p:nvSpPr>
        <p:spPr>
          <a:xfrm>
            <a:off x="310905" y="2254753"/>
            <a:ext cx="2896443" cy="2052661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xmlns="" id="{8064C780-378A-4141-898F-BCFC2DB751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9366" y="1484948"/>
            <a:ext cx="6976473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rgbClr val="205A78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Here is an example of how your second title could be placed 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xmlns="" id="{EBF6E661-999D-0F44-A090-925CE7A2EB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700" y="2752885"/>
            <a:ext cx="1840852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</a:t>
            </a:r>
            <a:br>
              <a:rPr lang="fr-FR" dirty="0"/>
            </a:br>
            <a:r>
              <a:rPr lang="fr-FR" dirty="0"/>
              <a:t>TITLE</a:t>
            </a:r>
          </a:p>
        </p:txBody>
      </p:sp>
      <p:pic>
        <p:nvPicPr>
          <p:cNvPr id="19" name="Image 18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290EB1D1-7CD8-DF4C-83A1-CE7D8A231F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899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xplanator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B2E8F6-A130-4C40-A4EC-BCEAC537B1EC}"/>
              </a:ext>
            </a:extLst>
          </p:cNvPr>
          <p:cNvSpPr/>
          <p:nvPr userDrawn="1"/>
        </p:nvSpPr>
        <p:spPr>
          <a:xfrm>
            <a:off x="6448" y="0"/>
            <a:ext cx="12192000" cy="6858000"/>
          </a:xfrm>
          <a:prstGeom prst="rect">
            <a:avLst/>
          </a:prstGeom>
          <a:solidFill>
            <a:srgbClr val="205A7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62FDB6A2-2AEF-2344-9BC4-B01E4390A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366" y="628606"/>
            <a:ext cx="6976473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9600190-EDC6-934C-ADB8-9BD140910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4613" y="2629334"/>
            <a:ext cx="3261966" cy="4049358"/>
          </a:xfr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lvl="0"/>
            <a:endParaRPr lang="fr-FR" dirty="0"/>
          </a:p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pic>
        <p:nvPicPr>
          <p:cNvPr id="18" name="Image 17" descr="Une image contenant extérieur, tente, groupe, homme&#10;&#10;Description générée automatiquement">
            <a:extLst>
              <a:ext uri="{FF2B5EF4-FFF2-40B4-BE49-F238E27FC236}">
                <a16:creationId xmlns:a16="http://schemas.microsoft.com/office/drawing/2014/main" xmlns="" id="{6C0815E1-8CB5-C64D-9FFD-14F175F18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0141" y="-19807"/>
            <a:ext cx="3541946" cy="68778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57F7B67-1B10-5D48-ACFE-2FDB0A1BB745}"/>
              </a:ext>
            </a:extLst>
          </p:cNvPr>
          <p:cNvSpPr/>
          <p:nvPr userDrawn="1"/>
        </p:nvSpPr>
        <p:spPr>
          <a:xfrm>
            <a:off x="310905" y="2254753"/>
            <a:ext cx="2896443" cy="2052661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xmlns="" id="{EBF6E661-999D-0F44-A090-925CE7A2EB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700" y="2752885"/>
            <a:ext cx="1840852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</a:t>
            </a:r>
            <a:br>
              <a:rPr lang="fr-FR" dirty="0"/>
            </a:br>
            <a:r>
              <a:rPr lang="fr-FR" dirty="0"/>
              <a:t>TITLE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xmlns="" id="{3AE5242C-5AD9-564A-8C5A-CA5964F8F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4613" y="1785410"/>
            <a:ext cx="2670888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SECTION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AC46319-796F-394B-A333-E5BB2CAFC793}"/>
              </a:ext>
            </a:extLst>
          </p:cNvPr>
          <p:cNvSpPr/>
          <p:nvPr userDrawn="1"/>
        </p:nvSpPr>
        <p:spPr>
          <a:xfrm flipH="1">
            <a:off x="7668017" y="1825539"/>
            <a:ext cx="45719" cy="373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xmlns="" id="{95F4DB44-AAE9-9544-805B-E7E132A04F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3674" y="2629334"/>
            <a:ext cx="3261966" cy="4086665"/>
          </a:xfr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lvl="0"/>
            <a:endParaRPr lang="fr-FR" dirty="0"/>
          </a:p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xmlns="" id="{1C1EFBDF-DAA2-B349-90C3-DE055BCFA4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3674" y="1785410"/>
            <a:ext cx="2670888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SECTION 2</a:t>
            </a:r>
          </a:p>
        </p:txBody>
      </p:sp>
      <p:pic>
        <p:nvPicPr>
          <p:cNvPr id="23" name="Image 22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170557C1-4293-B746-8B8E-D6DACF6067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638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xplanator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62FDB6A2-2AEF-2344-9BC4-B01E4390A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366" y="628606"/>
            <a:ext cx="6976473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3200" b="1" i="0">
                <a:solidFill>
                  <a:schemeClr val="tx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9600190-EDC6-934C-ADB8-9BD140910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4613" y="2629334"/>
            <a:ext cx="3261966" cy="4049358"/>
          </a:xfr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lvl="0"/>
            <a:endParaRPr lang="fr-FR" dirty="0"/>
          </a:p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pic>
        <p:nvPicPr>
          <p:cNvPr id="18" name="Image 17" descr="Une image contenant extérieur, tente, groupe, homme&#10;&#10;Description générée automatiquement">
            <a:extLst>
              <a:ext uri="{FF2B5EF4-FFF2-40B4-BE49-F238E27FC236}">
                <a16:creationId xmlns:a16="http://schemas.microsoft.com/office/drawing/2014/main" xmlns="" id="{6C0815E1-8CB5-C64D-9FFD-14F175F18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0141" y="-19807"/>
            <a:ext cx="3541946" cy="68778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57F7B67-1B10-5D48-ACFE-2FDB0A1BB745}"/>
              </a:ext>
            </a:extLst>
          </p:cNvPr>
          <p:cNvSpPr/>
          <p:nvPr userDrawn="1"/>
        </p:nvSpPr>
        <p:spPr>
          <a:xfrm>
            <a:off x="310905" y="2254753"/>
            <a:ext cx="2896443" cy="2052661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xmlns="" id="{EBF6E661-999D-0F44-A090-925CE7A2EB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700" y="2752885"/>
            <a:ext cx="1840852" cy="528198"/>
          </a:xfrm>
        </p:spPr>
        <p:txBody>
          <a:bodyPr anchor="t">
            <a:no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YOUR </a:t>
            </a:r>
            <a:br>
              <a:rPr lang="fr-FR" dirty="0"/>
            </a:br>
            <a:r>
              <a:rPr lang="fr-FR" dirty="0"/>
              <a:t>TITLE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xmlns="" id="{3AE5242C-5AD9-564A-8C5A-CA5964F8F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4613" y="1785410"/>
            <a:ext cx="2670888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rgbClr val="205A78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SECTION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AC46319-796F-394B-A333-E5BB2CAFC793}"/>
              </a:ext>
            </a:extLst>
          </p:cNvPr>
          <p:cNvSpPr/>
          <p:nvPr userDrawn="1"/>
        </p:nvSpPr>
        <p:spPr>
          <a:xfrm flipH="1">
            <a:off x="7668017" y="1825539"/>
            <a:ext cx="45719" cy="3730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xmlns="" id="{95F4DB44-AAE9-9544-805B-E7E132A04F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3674" y="2629334"/>
            <a:ext cx="3261966" cy="4086665"/>
          </a:xfr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lvl="0"/>
            <a:endParaRPr lang="fr-FR" dirty="0"/>
          </a:p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xmlns="" id="{1C1EFBDF-DAA2-B349-90C3-DE055BCFA4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3674" y="1785410"/>
            <a:ext cx="2670888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rgbClr val="205A78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SECTION 2</a:t>
            </a:r>
          </a:p>
        </p:txBody>
      </p:sp>
      <p:pic>
        <p:nvPicPr>
          <p:cNvPr id="23" name="Image 22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170557C1-4293-B746-8B8E-D6DACF6067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319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xplanator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B2E8F6-A130-4C40-A4EC-BCEAC537B1EC}"/>
              </a:ext>
            </a:extLst>
          </p:cNvPr>
          <p:cNvSpPr/>
          <p:nvPr userDrawn="1"/>
        </p:nvSpPr>
        <p:spPr>
          <a:xfrm>
            <a:off x="6448" y="0"/>
            <a:ext cx="12192000" cy="6858000"/>
          </a:xfrm>
          <a:prstGeom prst="rect">
            <a:avLst/>
          </a:prstGeom>
          <a:solidFill>
            <a:srgbClr val="205A7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FBD548B-7A4F-6E48-8FEA-92ABFEEBD180}"/>
              </a:ext>
            </a:extLst>
          </p:cNvPr>
          <p:cNvSpPr txBox="1"/>
          <p:nvPr userDrawn="1"/>
        </p:nvSpPr>
        <p:spPr>
          <a:xfrm>
            <a:off x="411480" y="6469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0F220F1-9A67-C844-9328-2748B0A4789D}"/>
              </a:ext>
            </a:extLst>
          </p:cNvPr>
          <p:cNvSpPr txBox="1"/>
          <p:nvPr userDrawn="1"/>
        </p:nvSpPr>
        <p:spPr>
          <a:xfrm>
            <a:off x="205740" y="630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42B754E8-72D5-5B44-8FD0-E2DA3855D64E}"/>
              </a:ext>
            </a:extLst>
          </p:cNvPr>
          <p:cNvSpPr txBox="1">
            <a:spLocks/>
          </p:cNvSpPr>
          <p:nvPr userDrawn="1"/>
        </p:nvSpPr>
        <p:spPr>
          <a:xfrm>
            <a:off x="10937280" y="6338002"/>
            <a:ext cx="1119038" cy="35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8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xmlns="" id="{62FDB6A2-2AEF-2344-9BC4-B01E4390A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807" y="705525"/>
            <a:ext cx="4185410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fr-FR" dirty="0"/>
              <a:t>HERE GOES YOUR TITLE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9600190-EDC6-934C-ADB8-9BD140910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6852" y="3941078"/>
            <a:ext cx="3942519" cy="27551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Consectetuc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Duis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  <a:r>
              <a:rPr lang="fr-FR" dirty="0" err="1"/>
              <a:t>LicTus</a:t>
            </a:r>
            <a:r>
              <a:rPr lang="fr-FR" dirty="0"/>
              <a:t> </a:t>
            </a:r>
            <a:r>
              <a:rPr lang="fr-FR" dirty="0" err="1"/>
              <a:t>eusimod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Nullam</a:t>
            </a:r>
            <a:r>
              <a:rPr lang="fr-FR" dirty="0"/>
              <a:t> libero </a:t>
            </a:r>
            <a:r>
              <a:rPr lang="fr-FR" dirty="0" err="1"/>
              <a:t>arcu</a:t>
            </a:r>
            <a:r>
              <a:rPr lang="fr-FR" dirty="0"/>
              <a:t>, </a:t>
            </a:r>
            <a:r>
              <a:rPr lang="fr-FR" dirty="0" err="1"/>
              <a:t>interdum</a:t>
            </a:r>
            <a:r>
              <a:rPr lang="fr-FR" dirty="0"/>
              <a:t> id </a:t>
            </a:r>
            <a:r>
              <a:rPr lang="fr-FR" dirty="0" err="1"/>
              <a:t>odio</a:t>
            </a:r>
            <a:r>
              <a:rPr lang="fr-FR" dirty="0"/>
              <a:t> at </a:t>
            </a:r>
          </a:p>
          <a:p>
            <a:pPr lvl="0"/>
            <a:endParaRPr lang="fr-FR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  <a:p>
            <a:pPr lvl="0"/>
            <a:endParaRPr lang="fr-FR" dirty="0"/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xmlns="" id="{3AE5242C-5AD9-564A-8C5A-CA5964F8F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976" y="2497238"/>
            <a:ext cx="4035071" cy="528198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en-GB" noProof="0" dirty="0"/>
              <a:t>Here is an example of how your second title could be placed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890FC58-0673-E045-A7E2-121552126272}"/>
              </a:ext>
            </a:extLst>
          </p:cNvPr>
          <p:cNvSpPr/>
          <p:nvPr userDrawn="1"/>
        </p:nvSpPr>
        <p:spPr>
          <a:xfrm flipH="1">
            <a:off x="5530730" y="439997"/>
            <a:ext cx="45719" cy="617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pic>
        <p:nvPicPr>
          <p:cNvPr id="13" name="Image 12" descr="Une image contenant extérieur, bouteille, vert, assis&#10;&#10;Description générée automatiquement">
            <a:extLst>
              <a:ext uri="{FF2B5EF4-FFF2-40B4-BE49-F238E27FC236}">
                <a16:creationId xmlns:a16="http://schemas.microsoft.com/office/drawing/2014/main" xmlns="" id="{B6738FEB-FA09-1F4E-91AC-A91AE6A22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840" y="6441672"/>
            <a:ext cx="1254720" cy="4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8864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A4839A54-539F-A947-98F1-4D39C0012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F9D18DA-DC84-5A49-A4EA-E3CAEAA4C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BC9CDB9-F292-8349-8F8A-0DDDFFC6C7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82C94-9C2F-DB48-860F-8264F206F8B4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77014DC-796E-3442-9708-536B3F18A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3A28D3E-B19E-3142-B1D3-782E3FBB2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0C0C1-A777-AC4B-AA45-C58CC8424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3922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5" r:id="rId5"/>
    <p:sldLayoutId id="2147483663" r:id="rId6"/>
    <p:sldLayoutId id="2147483664" r:id="rId7"/>
    <p:sldLayoutId id="2147483682" r:id="rId8"/>
    <p:sldLayoutId id="2147483666" r:id="rId9"/>
    <p:sldLayoutId id="2147483667" r:id="rId10"/>
    <p:sldLayoutId id="2147483671" r:id="rId11"/>
    <p:sldLayoutId id="2147483681" r:id="rId12"/>
    <p:sldLayoutId id="2147483672" r:id="rId13"/>
    <p:sldLayoutId id="2147483680" r:id="rId14"/>
    <p:sldLayoutId id="2147483673" r:id="rId15"/>
    <p:sldLayoutId id="2147483674" r:id="rId16"/>
    <p:sldLayoutId id="2147483675" r:id="rId17"/>
    <p:sldLayoutId id="2147483669" r:id="rId18"/>
    <p:sldLayoutId id="2147483668" r:id="rId19"/>
    <p:sldLayoutId id="2147483670" r:id="rId20"/>
    <p:sldLayoutId id="2147483676" r:id="rId21"/>
    <p:sldLayoutId id="2147483677" r:id="rId22"/>
    <p:sldLayoutId id="2147483678" r:id="rId23"/>
    <p:sldLayoutId id="2147483655" r:id="rId24"/>
    <p:sldLayoutId id="214748367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9BFAD641-9BB1-EF4E-B75E-6B0CCBB52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4619" y="224379"/>
            <a:ext cx="8824913" cy="3675982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400" dirty="0" err="1">
                <a:latin typeface="+mj-lt"/>
              </a:rPr>
              <a:t>Переваги</a:t>
            </a:r>
            <a:r>
              <a:rPr lang="ru-RU" sz="4400" dirty="0">
                <a:latin typeface="+mj-lt"/>
              </a:rPr>
              <a:t> та </a:t>
            </a:r>
            <a:r>
              <a:rPr lang="ru-RU" sz="4400" dirty="0" err="1">
                <a:latin typeface="+mj-lt"/>
              </a:rPr>
              <a:t>обмеження</a:t>
            </a:r>
            <a:r>
              <a:rPr lang="ru-RU" sz="4400" dirty="0">
                <a:latin typeface="+mj-lt"/>
              </a:rPr>
              <a:t> </a:t>
            </a:r>
            <a:r>
              <a:rPr lang="ru-RU" sz="4400" dirty="0" err="1">
                <a:latin typeface="+mj-lt"/>
              </a:rPr>
              <a:t>мобільного</a:t>
            </a:r>
            <a:r>
              <a:rPr lang="ru-RU" sz="4400" dirty="0">
                <a:latin typeface="+mj-lt"/>
              </a:rPr>
              <a:t> </a:t>
            </a:r>
            <a:r>
              <a:rPr lang="ru-RU" sz="4400" dirty="0" err="1">
                <a:latin typeface="+mj-lt"/>
              </a:rPr>
              <a:t>збору</a:t>
            </a:r>
            <a:r>
              <a:rPr lang="ru-RU" sz="4400" dirty="0">
                <a:latin typeface="+mj-lt"/>
              </a:rPr>
              <a:t> </a:t>
            </a:r>
            <a:r>
              <a:rPr lang="ru-RU" sz="4400" dirty="0" err="1">
                <a:latin typeface="+mj-lt"/>
              </a:rPr>
              <a:t>даних</a:t>
            </a:r>
            <a:r>
              <a:rPr lang="ru-RU" sz="4400" dirty="0">
                <a:latin typeface="+mj-lt"/>
              </a:rPr>
              <a:t> в </a:t>
            </a:r>
            <a:r>
              <a:rPr lang="ru-RU" sz="4400" dirty="0" err="1">
                <a:latin typeface="+mj-lt"/>
              </a:rPr>
              <a:t>умовах</a:t>
            </a:r>
            <a:r>
              <a:rPr lang="ru-RU" sz="4400" dirty="0">
                <a:latin typeface="+mj-lt"/>
              </a:rPr>
              <a:t> </a:t>
            </a:r>
            <a:r>
              <a:rPr lang="ru-RU" sz="4400" dirty="0" err="1">
                <a:latin typeface="+mj-lt"/>
              </a:rPr>
              <a:t>пандемії</a:t>
            </a:r>
            <a:r>
              <a:rPr lang="ru-RU" sz="4400" dirty="0">
                <a:latin typeface="+mj-lt"/>
              </a:rPr>
              <a:t> COVID-19</a:t>
            </a:r>
            <a:r>
              <a:rPr lang="en-US" sz="4400" dirty="0">
                <a:latin typeface="+mj-lt"/>
              </a:rPr>
              <a:t> /</a:t>
            </a:r>
            <a:br>
              <a:rPr lang="en-US" sz="4400" dirty="0">
                <a:latin typeface="+mj-lt"/>
              </a:rPr>
            </a:br>
            <a:r>
              <a:rPr lang="en-US" sz="4400" i="0" u="none" strike="noStrike" baseline="0" dirty="0">
                <a:latin typeface="+mj-lt"/>
              </a:rPr>
              <a:t>Advantages and limitations of mobile data collection in the context of the COVID-19 pandemic 	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endParaRPr lang="en-GB" sz="60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8F7163C-96CF-524C-BBFA-3D6752F7B7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28565" y="4158543"/>
            <a:ext cx="4302715" cy="127000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47500" lnSpcReduction="20000"/>
          </a:bodyPr>
          <a:lstStyle/>
          <a:p>
            <a:pPr indent="90170" algn="r"/>
            <a:r>
              <a:rPr lang="uk-UA" sz="2500" b="1" dirty="0" err="1">
                <a:effectLst/>
                <a:latin typeface="+mj-lt"/>
                <a:ea typeface="Times New Roman" panose="02020603050405020304" pitchFamily="18" charset="0"/>
              </a:rPr>
              <a:t>Смірнов</a:t>
            </a:r>
            <a:r>
              <a:rPr lang="uk-UA" sz="2500" b="1" dirty="0">
                <a:effectLst/>
                <a:latin typeface="+mj-lt"/>
                <a:ea typeface="Times New Roman" panose="02020603050405020304" pitchFamily="18" charset="0"/>
              </a:rPr>
              <a:t> Ярослав Валерійович,</a:t>
            </a:r>
            <a:endParaRPr lang="en-US" sz="25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90170" algn="r"/>
            <a:r>
              <a:rPr lang="uk-UA" sz="2500" dirty="0">
                <a:effectLst/>
                <a:latin typeface="+mj-lt"/>
                <a:ea typeface="Times New Roman" panose="02020603050405020304" pitchFamily="18" charset="0"/>
              </a:rPr>
              <a:t>кандидат географічних наук, доцент,</a:t>
            </a:r>
            <a:endParaRPr lang="en-US" sz="25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90170" algn="r"/>
            <a:r>
              <a:rPr lang="uk-UA" sz="2500" dirty="0">
                <a:effectLst/>
                <a:latin typeface="+mj-lt"/>
                <a:ea typeface="Times New Roman" panose="02020603050405020304" pitchFamily="18" charset="0"/>
              </a:rPr>
              <a:t>Старший менеджер з геоінформаційних систем</a:t>
            </a:r>
            <a:endParaRPr lang="en-US" sz="25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90170" algn="r"/>
            <a:r>
              <a:rPr lang="uk-UA" sz="2500" dirty="0">
                <a:effectLst/>
                <a:latin typeface="+mj-lt"/>
                <a:ea typeface="Times New Roman" panose="02020603050405020304" pitchFamily="18" charset="0"/>
              </a:rPr>
              <a:t>та баз даних міжнародної неурядової організації</a:t>
            </a:r>
            <a:endParaRPr lang="en-US" sz="25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90170" algn="r"/>
            <a:r>
              <a:rPr lang="en-US" sz="2500" b="1" dirty="0">
                <a:effectLst/>
                <a:latin typeface="+mj-lt"/>
                <a:ea typeface="Times New Roman" panose="02020603050405020304" pitchFamily="18" charset="0"/>
              </a:rPr>
              <a:t>IMPACT Initiatives</a:t>
            </a:r>
          </a:p>
          <a:p>
            <a:endParaRPr lang="en-GB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726FAB5-8DC9-024F-9AD1-3891C66F1D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99055" y="6387417"/>
            <a:ext cx="1119038" cy="282575"/>
          </a:xfrm>
        </p:spPr>
        <p:txBody>
          <a:bodyPr/>
          <a:lstStyle/>
          <a:p>
            <a:r>
              <a:rPr lang="ru-RU" dirty="0"/>
              <a:t>12</a:t>
            </a:r>
            <a:r>
              <a:rPr lang="en-US" dirty="0"/>
              <a:t>/</a:t>
            </a:r>
            <a:r>
              <a:rPr lang="ru-RU" dirty="0"/>
              <a:t>2021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5CCB6E91-301C-4318-A84F-5DE81E0B56B5}"/>
              </a:ext>
            </a:extLst>
          </p:cNvPr>
          <p:cNvSpPr txBox="1">
            <a:spLocks/>
          </p:cNvSpPr>
          <p:nvPr/>
        </p:nvSpPr>
        <p:spPr>
          <a:xfrm>
            <a:off x="1474619" y="4164523"/>
            <a:ext cx="4302715" cy="1270000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0170"/>
            <a:r>
              <a:rPr lang="en-US" sz="2500" b="1" dirty="0">
                <a:latin typeface="+mj-lt"/>
                <a:ea typeface="Times New Roman" panose="02020603050405020304" pitchFamily="18" charset="0"/>
              </a:rPr>
              <a:t>Yaroslav Smirnov</a:t>
            </a:r>
            <a:r>
              <a:rPr lang="uk-UA" sz="2500" b="1" dirty="0">
                <a:latin typeface="+mj-lt"/>
                <a:ea typeface="Times New Roman" panose="02020603050405020304" pitchFamily="18" charset="0"/>
              </a:rPr>
              <a:t>,</a:t>
            </a:r>
            <a:endParaRPr lang="en-US" sz="2500" dirty="0">
              <a:latin typeface="+mj-lt"/>
              <a:ea typeface="Times New Roman" panose="02020603050405020304" pitchFamily="18" charset="0"/>
            </a:endParaRPr>
          </a:p>
          <a:p>
            <a:pPr indent="90170"/>
            <a:r>
              <a:rPr lang="en-US" sz="2500" dirty="0">
                <a:latin typeface="+mj-lt"/>
                <a:ea typeface="Times New Roman" panose="02020603050405020304" pitchFamily="18" charset="0"/>
              </a:rPr>
              <a:t>PhD in Geography</a:t>
            </a:r>
            <a:r>
              <a:rPr lang="uk-UA" sz="2500" dirty="0">
                <a:latin typeface="+mj-lt"/>
                <a:ea typeface="Times New Roman" panose="02020603050405020304" pitchFamily="18" charset="0"/>
              </a:rPr>
              <a:t>,</a:t>
            </a:r>
            <a:r>
              <a:rPr lang="en-US" sz="2500" dirty="0">
                <a:latin typeface="+mj-lt"/>
                <a:ea typeface="Times New Roman" panose="02020603050405020304" pitchFamily="18" charset="0"/>
              </a:rPr>
              <a:t> docent</a:t>
            </a:r>
          </a:p>
          <a:p>
            <a:pPr indent="90170"/>
            <a:r>
              <a:rPr lang="en-US" sz="2500" dirty="0">
                <a:latin typeface="+mj-lt"/>
                <a:ea typeface="Times New Roman" panose="02020603050405020304" pitchFamily="18" charset="0"/>
              </a:rPr>
              <a:t>Senior GIS and Data Manager</a:t>
            </a:r>
          </a:p>
          <a:p>
            <a:pPr indent="90170"/>
            <a:r>
              <a:rPr lang="en-US" sz="2500" b="1" dirty="0">
                <a:latin typeface="+mj-lt"/>
                <a:ea typeface="Times New Roman" panose="02020603050405020304" pitchFamily="18" charset="0"/>
              </a:rPr>
              <a:t>IMPACT Initiatives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98235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8E22B74D-9759-1842-AAC3-4E6B19FB00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5015" y="223244"/>
            <a:ext cx="10994553" cy="2201950"/>
          </a:xfrm>
        </p:spPr>
        <p:txBody>
          <a:bodyPr/>
          <a:lstStyle/>
          <a:p>
            <a:pPr algn="ctr"/>
            <a:r>
              <a:rPr lang="uk-UA" sz="3600" dirty="0"/>
              <a:t>Особливості мобільного збору даних в умовах пандемії </a:t>
            </a:r>
            <a:r>
              <a:rPr lang="en-US" sz="3600" dirty="0"/>
              <a:t>COVID-19 \</a:t>
            </a:r>
          </a:p>
          <a:p>
            <a:pPr algn="ctr"/>
            <a:r>
              <a:rPr lang="en-US" sz="3600" dirty="0"/>
              <a:t>Mobile data collection in the context of the pandemic COVID-19</a:t>
            </a:r>
            <a:endParaRPr lang="en-GB" sz="36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208E2D7-EC72-9240-9CD9-9B1D982897E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1417" y="3490879"/>
            <a:ext cx="2448508" cy="885642"/>
          </a:xfrm>
        </p:spPr>
        <p:txBody>
          <a:bodyPr/>
          <a:lstStyle/>
          <a:p>
            <a:r>
              <a:rPr lang="ru-RU" dirty="0" err="1"/>
              <a:t>Етап</a:t>
            </a:r>
            <a:r>
              <a:rPr lang="ru-RU" dirty="0"/>
              <a:t> 1\</a:t>
            </a:r>
            <a:endParaRPr lang="en-GB" dirty="0"/>
          </a:p>
          <a:p>
            <a:r>
              <a:rPr lang="en-GB" dirty="0"/>
              <a:t>Stage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1D368AC6-8529-6C43-84A5-F45141D3F9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58758" y="4432047"/>
            <a:ext cx="2662666" cy="1929121"/>
          </a:xfrm>
        </p:spPr>
        <p:txBody>
          <a:bodyPr/>
          <a:lstStyle/>
          <a:p>
            <a:r>
              <a:rPr lang="uk-UA" dirty="0"/>
              <a:t>Телефонні </a:t>
            </a:r>
            <a:r>
              <a:rPr lang="uk-UA" dirty="0" err="1"/>
              <a:t>інтерв</a:t>
            </a:r>
            <a:r>
              <a:rPr lang="en-US" dirty="0"/>
              <a:t>’</a:t>
            </a:r>
            <a:r>
              <a:rPr lang="uk-UA" dirty="0"/>
              <a:t>ю використовуючи зібрані контакти \</a:t>
            </a:r>
            <a:endParaRPr lang="en-GB" dirty="0"/>
          </a:p>
          <a:p>
            <a:r>
              <a:rPr lang="en-GB" dirty="0"/>
              <a:t>Phone interviews using collected contacts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F8B00A01-ABB6-0C43-8913-91A49D3D332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7259" y="4429195"/>
            <a:ext cx="2662666" cy="885643"/>
          </a:xfrm>
        </p:spPr>
        <p:txBody>
          <a:bodyPr/>
          <a:lstStyle/>
          <a:p>
            <a:r>
              <a:rPr lang="ru-RU" dirty="0" err="1"/>
              <a:t>Зб</a:t>
            </a:r>
            <a:r>
              <a:rPr lang="uk-UA" dirty="0" err="1"/>
              <a:t>ір</a:t>
            </a:r>
            <a:r>
              <a:rPr lang="uk-UA" dirty="0"/>
              <a:t> контактних даних респондентів методом обличчя-до-обличчя \ </a:t>
            </a:r>
          </a:p>
          <a:p>
            <a:r>
              <a:rPr lang="en-US" dirty="0"/>
              <a:t>Collection of respondents contacts using face-to-face approach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4626F4-F541-4C59-BBE3-868D10FFB8A3}"/>
              </a:ext>
            </a:extLst>
          </p:cNvPr>
          <p:cNvSpPr txBox="1"/>
          <p:nvPr/>
        </p:nvSpPr>
        <p:spPr>
          <a:xfrm>
            <a:off x="6344156" y="2499952"/>
            <a:ext cx="5847843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5400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xmlns="" id="{E94AF438-BA34-465F-B351-3D0D7EE62006}"/>
              </a:ext>
            </a:extLst>
          </p:cNvPr>
          <p:cNvSpPr txBox="1">
            <a:spLocks/>
          </p:cNvSpPr>
          <p:nvPr/>
        </p:nvSpPr>
        <p:spPr>
          <a:xfrm>
            <a:off x="4658758" y="3484650"/>
            <a:ext cx="2448508" cy="8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205A78"/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/>
              <a:t>Етап</a:t>
            </a:r>
            <a:r>
              <a:rPr lang="ru-RU" dirty="0"/>
              <a:t> 2\</a:t>
            </a:r>
            <a:endParaRPr lang="en-GB" dirty="0"/>
          </a:p>
          <a:p>
            <a:r>
              <a:rPr lang="en-GB" dirty="0"/>
              <a:t>Stage </a:t>
            </a:r>
            <a:r>
              <a:rPr lang="ru-RU" dirty="0"/>
              <a:t>2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E8AE492-EA6C-4347-880F-044EA078A2FF}"/>
              </a:ext>
            </a:extLst>
          </p:cNvPr>
          <p:cNvSpPr txBox="1"/>
          <p:nvPr/>
        </p:nvSpPr>
        <p:spPr>
          <a:xfrm>
            <a:off x="6496556" y="2652352"/>
            <a:ext cx="5847843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5400" dirty="0"/>
          </a:p>
        </p:txBody>
      </p:sp>
      <p:pic>
        <p:nvPicPr>
          <p:cNvPr id="17" name="Picture 16" descr="A picture containing outdoor, tree, sky, ground&#10;&#10;Description automatically generated">
            <a:extLst>
              <a:ext uri="{FF2B5EF4-FFF2-40B4-BE49-F238E27FC236}">
                <a16:creationId xmlns:a16="http://schemas.microsoft.com/office/drawing/2014/main" xmlns="" id="{16150765-BA90-4930-B11A-7C18DB4B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241" y="1808857"/>
            <a:ext cx="3776759" cy="50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1965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2D9B0BC-E90B-42CC-B60D-473E14205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711" y="523874"/>
            <a:ext cx="3539229" cy="5048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997BE9-926F-4E19-87A0-FBFBA1A2C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355" y="523875"/>
            <a:ext cx="3516481" cy="504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2E8E55A-F918-4024-8D63-3381A20F5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0" y="523874"/>
            <a:ext cx="4499521" cy="63341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D9144DA-C1BB-4D86-9E63-4C3A1781D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240" y="3301646"/>
            <a:ext cx="4981575" cy="35563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06613F6-8D71-4D22-93CB-E005FCE948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7542" y="3301647"/>
            <a:ext cx="5014458" cy="35563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6509D56-25F2-4791-9142-1CC846543F0B}"/>
              </a:ext>
            </a:extLst>
          </p:cNvPr>
          <p:cNvSpPr txBox="1"/>
          <p:nvPr/>
        </p:nvSpPr>
        <p:spPr>
          <a:xfrm>
            <a:off x="835102" y="62208"/>
            <a:ext cx="10521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https://www.impact-initiatives.org/what-we-do</a:t>
            </a:r>
          </a:p>
        </p:txBody>
      </p:sp>
    </p:spTree>
    <p:extLst>
      <p:ext uri="{BB962C8B-B14F-4D97-AF65-F5344CB8AC3E}">
        <p14:creationId xmlns:p14="http://schemas.microsoft.com/office/powerpoint/2010/main" xmlns="" val="4056646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6FB6A37E-9B40-F142-A036-A013A8492F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Kyiv, Ukraine | 10 </a:t>
            </a:r>
            <a:r>
              <a:rPr lang="en-US" dirty="0" err="1"/>
              <a:t>Observatorna</a:t>
            </a:r>
            <a:r>
              <a:rPr lang="en-US" dirty="0"/>
              <a:t> str.; 2nd floor, office 21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B5252CC-6143-0745-B724-D7E9470E14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yaroslav.smirnov@impact-initiatives.org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068739AD-01C4-D34F-B2F5-F53B73B5B7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uk-UA" dirty="0"/>
              <a:t>+38 (093) 106 39 09</a:t>
            </a:r>
            <a:endParaRPr lang="en-GB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BE193E14-0EF2-3642-BA18-DD6BFDC3CEE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28989" y="1320800"/>
            <a:ext cx="5734022" cy="2108200"/>
          </a:xfrm>
        </p:spPr>
        <p:txBody>
          <a:bodyPr/>
          <a:lstStyle/>
          <a:p>
            <a:r>
              <a:rPr lang="uk-UA" dirty="0"/>
              <a:t>Дякую за увагу \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xmlns="" val="97049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anensen, David – Wellcome Sanger Institute">
            <a:extLst>
              <a:ext uri="{FF2B5EF4-FFF2-40B4-BE49-F238E27FC236}">
                <a16:creationId xmlns:a16="http://schemas.microsoft.com/office/drawing/2014/main" xmlns="" id="{8F2F4B4E-33F1-4CBC-8CF2-9465A7D2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2236" y="3325651"/>
            <a:ext cx="2402675" cy="83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DK (Open Data kit) tutorial - YouTube">
            <a:extLst>
              <a:ext uri="{FF2B5EF4-FFF2-40B4-BE49-F238E27FC236}">
                <a16:creationId xmlns:a16="http://schemas.microsoft.com/office/drawing/2014/main" xmlns="" id="{C630B0B4-63D8-4C8E-995D-AF0B4F6B4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2237" y="4200897"/>
            <a:ext cx="2402675" cy="135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hmage | open data collection">
            <a:extLst>
              <a:ext uri="{FF2B5EF4-FFF2-40B4-BE49-F238E27FC236}">
                <a16:creationId xmlns:a16="http://schemas.microsoft.com/office/drawing/2014/main" xmlns="" id="{15580DD2-04CE-4D72-9D1E-D4831DA40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4771" y="3338633"/>
            <a:ext cx="1995003" cy="123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AL Catalog of Digital Solutions">
            <a:extLst>
              <a:ext uri="{FF2B5EF4-FFF2-40B4-BE49-F238E27FC236}">
                <a16:creationId xmlns:a16="http://schemas.microsoft.com/office/drawing/2014/main" xmlns="" id="{E246EB87-7E97-4A0F-83CA-4D1DCFF38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1928" y="4668640"/>
            <a:ext cx="1804898" cy="1804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Because your data is worth it - SurveyCTO">
            <a:extLst>
              <a:ext uri="{FF2B5EF4-FFF2-40B4-BE49-F238E27FC236}">
                <a16:creationId xmlns:a16="http://schemas.microsoft.com/office/drawing/2014/main" xmlns="" id="{5016EB18-6A69-4F83-9CED-78AEE5715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2237" y="5659756"/>
            <a:ext cx="2402675" cy="768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xmlns="" id="{BBE90C62-1A0F-4D57-998E-9A84A2384BC0}"/>
              </a:ext>
            </a:extLst>
          </p:cNvPr>
          <p:cNvSpPr txBox="1">
            <a:spLocks/>
          </p:cNvSpPr>
          <p:nvPr/>
        </p:nvSpPr>
        <p:spPr>
          <a:xfrm>
            <a:off x="1662236" y="123860"/>
            <a:ext cx="4609918" cy="6360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800" b="1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Апаратні засоби мобільного збору даних</a:t>
            </a:r>
            <a:r>
              <a:rPr lang="en-US" sz="1800" b="1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\</a:t>
            </a:r>
          </a:p>
          <a:p>
            <a:pPr algn="ctr"/>
            <a:r>
              <a:rPr lang="en-GB" sz="1800" b="1" dirty="0">
                <a:latin typeface="Franklin Gothic Book" panose="020B0503020102020204" pitchFamily="34" charset="0"/>
              </a:rPr>
              <a:t>Hardware tool</a:t>
            </a:r>
            <a:r>
              <a:rPr lang="en-US" sz="1800" b="1" dirty="0">
                <a:latin typeface="Franklin Gothic Book" panose="020B0503020102020204" pitchFamily="34" charset="0"/>
              </a:rPr>
              <a:t>s</a:t>
            </a:r>
            <a:r>
              <a:rPr lang="en-GB" sz="1800" b="1" dirty="0">
                <a:latin typeface="Franklin Gothic Book" panose="020B0503020102020204" pitchFamily="34" charset="0"/>
              </a:rPr>
              <a:t> for mobile data collection</a:t>
            </a:r>
          </a:p>
        </p:txBody>
      </p:sp>
      <p:pic>
        <p:nvPicPr>
          <p:cNvPr id="1036" name="Picture 12" descr="Простой Логотип Смартфона — стоковая векторная графика и другие изображения  на тему Беспроводная технология - iStock">
            <a:extLst>
              <a:ext uri="{FF2B5EF4-FFF2-40B4-BE49-F238E27FC236}">
                <a16:creationId xmlns:a16="http://schemas.microsoft.com/office/drawing/2014/main" xmlns="" id="{9DDE87BB-09F6-4D53-9E0C-6D9CC0876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8802" y="813816"/>
            <a:ext cx="1474261" cy="14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ector Single Sketch Tablet PC On White Background Royalty Free Cliparts,  Vectors, And Stock Illustration. Image 63194364.">
            <a:extLst>
              <a:ext uri="{FF2B5EF4-FFF2-40B4-BE49-F238E27FC236}">
                <a16:creationId xmlns:a16="http://schemas.microsoft.com/office/drawing/2014/main" xmlns="" id="{FAE0D7EA-1486-4835-BAAE-A912CB74F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0065" y="813816"/>
            <a:ext cx="1474261" cy="14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xmlns="" id="{F094A3CE-1D89-400C-AA18-7DE7A2C3762E}"/>
              </a:ext>
            </a:extLst>
          </p:cNvPr>
          <p:cNvSpPr txBox="1">
            <a:spLocks/>
          </p:cNvSpPr>
          <p:nvPr/>
        </p:nvSpPr>
        <p:spPr>
          <a:xfrm>
            <a:off x="1648802" y="2577137"/>
            <a:ext cx="4609918" cy="7076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800" b="1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Програмні засоби мобільного збору даних</a:t>
            </a:r>
            <a:r>
              <a:rPr lang="en-US" sz="1800" b="1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 \</a:t>
            </a:r>
          </a:p>
          <a:p>
            <a:pPr algn="ctr"/>
            <a:r>
              <a:rPr lang="en-US" sz="1800" b="1" dirty="0">
                <a:latin typeface="Franklin Gothic Book" panose="020B0503020102020204" pitchFamily="34" charset="0"/>
              </a:rPr>
              <a:t>Software tools for mobile data collection</a:t>
            </a:r>
            <a:endParaRPr lang="en-GB" sz="1800" b="1" dirty="0">
              <a:latin typeface="Franklin Gothic Book" panose="020B0503020102020204" pitchFamily="34" charset="0"/>
            </a:endParaRPr>
          </a:p>
        </p:txBody>
      </p:sp>
      <p:pic>
        <p:nvPicPr>
          <p:cNvPr id="1040" name="Picture 16" descr="Smartwatch Wearable Technology Isolated Vector Illustration Graphic Design  Royalty Free Cliparts, Vectors, And Stock Illustration. Image 110824658.">
            <a:extLst>
              <a:ext uri="{FF2B5EF4-FFF2-40B4-BE49-F238E27FC236}">
                <a16:creationId xmlns:a16="http://schemas.microsoft.com/office/drawing/2014/main" xmlns="" id="{76647DA7-EEB6-451A-87CD-0AC77D981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1328" y="802579"/>
            <a:ext cx="1485498" cy="148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343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A56C6C-554C-4A27-B9C7-6E0ECE711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xmlns="" id="{BBE90C62-1A0F-4D57-998E-9A84A2384BC0}"/>
              </a:ext>
            </a:extLst>
          </p:cNvPr>
          <p:cNvSpPr txBox="1">
            <a:spLocks/>
          </p:cNvSpPr>
          <p:nvPr/>
        </p:nvSpPr>
        <p:spPr>
          <a:xfrm>
            <a:off x="459171" y="771524"/>
            <a:ext cx="3852041" cy="5892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IMPACT Initiatives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76377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9D37713E-5041-514D-BCDD-CC6C4577D1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35F1A20-AB85-A446-BDFC-1BB18A6CF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A54651-3D8C-4565-A68B-6BE79F1BE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465"/>
            <a:ext cx="7877218" cy="5768943"/>
          </a:xfrm>
          <a:prstGeom prst="rect">
            <a:avLst/>
          </a:prstGeom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xmlns="" id="{85B53190-9751-4848-8497-55BF8FD9C6FB}"/>
              </a:ext>
            </a:extLst>
          </p:cNvPr>
          <p:cNvSpPr txBox="1">
            <a:spLocks/>
          </p:cNvSpPr>
          <p:nvPr/>
        </p:nvSpPr>
        <p:spPr>
          <a:xfrm>
            <a:off x="0" y="198228"/>
            <a:ext cx="7877218" cy="7804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uk-UA" sz="4000" b="1" dirty="0" err="1">
                <a:latin typeface="+mj-lt"/>
                <a:ea typeface="+mj-ea"/>
                <a:cs typeface="+mj-cs"/>
              </a:rPr>
              <a:t>Мультисекторальна</a:t>
            </a:r>
            <a:r>
              <a:rPr lang="uk-UA" sz="4000" b="1" dirty="0">
                <a:latin typeface="+mj-lt"/>
                <a:ea typeface="+mj-ea"/>
                <a:cs typeface="+mj-cs"/>
              </a:rPr>
              <a:t> оцінка гуманітарних потреб 2021</a:t>
            </a:r>
            <a:r>
              <a:rPr lang="en-US" sz="4000" b="1" dirty="0">
                <a:latin typeface="+mj-lt"/>
                <a:ea typeface="+mj-ea"/>
                <a:cs typeface="+mj-cs"/>
              </a:rPr>
              <a:t> \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Multisectoral needs assessment 2021</a:t>
            </a:r>
          </a:p>
        </p:txBody>
      </p:sp>
      <p:pic>
        <p:nvPicPr>
          <p:cNvPr id="9" name="Picture 8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xmlns="" id="{4D2D7318-BD00-469A-A45E-4AD85DD95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218" y="604910"/>
            <a:ext cx="4314782" cy="5753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473E7A-FC50-4850-BDA6-DEEEC40D3530}"/>
              </a:ext>
            </a:extLst>
          </p:cNvPr>
          <p:cNvSpPr txBox="1"/>
          <p:nvPr/>
        </p:nvSpPr>
        <p:spPr>
          <a:xfrm>
            <a:off x="71587" y="3130214"/>
            <a:ext cx="2903318" cy="31393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Липень-серпень 2021\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Jul-Aug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2529 </a:t>
            </a:r>
            <a:r>
              <a:rPr lang="uk-UA" dirty="0"/>
              <a:t>домогосподарств опитано\</a:t>
            </a:r>
            <a:br>
              <a:rPr lang="uk-UA" dirty="0"/>
            </a:br>
            <a:r>
              <a:rPr lang="uk-UA" dirty="0"/>
              <a:t>2529 </a:t>
            </a:r>
            <a:r>
              <a:rPr lang="en-US" dirty="0"/>
              <a:t>households surveyed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Всі опитування виконані через платформу </a:t>
            </a:r>
            <a:r>
              <a:rPr lang="en-US" dirty="0"/>
              <a:t>Kobo Toolbox\</a:t>
            </a:r>
            <a:br>
              <a:rPr lang="en-US" dirty="0"/>
            </a:br>
            <a:r>
              <a:rPr lang="en-US" dirty="0"/>
              <a:t>All surveys were done with Kobo Toolbox</a:t>
            </a:r>
          </a:p>
        </p:txBody>
      </p:sp>
    </p:spTree>
    <p:extLst>
      <p:ext uri="{BB962C8B-B14F-4D97-AF65-F5344CB8AC3E}">
        <p14:creationId xmlns:p14="http://schemas.microsoft.com/office/powerpoint/2010/main" xmlns="" val="1449751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35F1A20-AB85-A446-BDFC-1BB18A6CF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104234"/>
            <a:ext cx="10564837" cy="1034809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700" dirty="0">
                <a:latin typeface="+mj-lt"/>
                <a:ea typeface="+mj-ea"/>
                <a:cs typeface="+mj-cs"/>
              </a:rPr>
              <a:t>К</a:t>
            </a:r>
            <a:r>
              <a:rPr lang="uk-UA" sz="3700" dirty="0" err="1">
                <a:latin typeface="+mj-lt"/>
                <a:ea typeface="+mj-ea"/>
                <a:cs typeface="+mj-cs"/>
              </a:rPr>
              <a:t>одування</a:t>
            </a:r>
            <a:r>
              <a:rPr lang="uk-UA" sz="3700" dirty="0">
                <a:latin typeface="+mj-lt"/>
                <a:ea typeface="+mj-ea"/>
                <a:cs typeface="+mj-cs"/>
              </a:rPr>
              <a:t> комплексної логіки форми \ </a:t>
            </a:r>
            <a:r>
              <a:rPr lang="en-US" sz="3700" dirty="0">
                <a:latin typeface="+mj-lt"/>
                <a:ea typeface="+mj-ea"/>
                <a:cs typeface="+mj-cs"/>
              </a:rPr>
              <a:t/>
            </a:r>
            <a:br>
              <a:rPr lang="en-US" sz="3700" dirty="0">
                <a:latin typeface="+mj-lt"/>
                <a:ea typeface="+mj-ea"/>
                <a:cs typeface="+mj-cs"/>
              </a:rPr>
            </a:br>
            <a:r>
              <a:rPr lang="en-US" sz="3700" dirty="0">
                <a:latin typeface="+mj-lt"/>
                <a:ea typeface="+mj-ea"/>
                <a:cs typeface="+mj-cs"/>
              </a:rPr>
              <a:t>Complex form logic</a:t>
            </a:r>
            <a:endParaRPr lang="en-GB" sz="37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xmlns="" id="{85B53190-9751-4848-8497-55BF8FD9C6FB}"/>
              </a:ext>
            </a:extLst>
          </p:cNvPr>
          <p:cNvSpPr txBox="1">
            <a:spLocks/>
          </p:cNvSpPr>
          <p:nvPr/>
        </p:nvSpPr>
        <p:spPr>
          <a:xfrm>
            <a:off x="-1" y="90098"/>
            <a:ext cx="11746523" cy="8383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uk-UA" sz="4000" b="1" dirty="0">
                <a:latin typeface="+mj-lt"/>
                <a:ea typeface="+mj-ea"/>
                <a:cs typeface="+mj-cs"/>
              </a:rPr>
              <a:t>Основні переваги мобільного збору даних</a:t>
            </a:r>
            <a:r>
              <a:rPr lang="en-US" sz="4000" b="1" dirty="0">
                <a:latin typeface="+mj-lt"/>
                <a:ea typeface="+mj-ea"/>
                <a:cs typeface="+mj-cs"/>
              </a:rPr>
              <a:t> \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Main benefits of mobile data collection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A15C95-C69C-401A-A1BA-CF1FB91F4590}"/>
              </a:ext>
            </a:extLst>
          </p:cNvPr>
          <p:cNvSpPr txBox="1"/>
          <p:nvPr/>
        </p:nvSpPr>
        <p:spPr>
          <a:xfrm>
            <a:off x="2964766" y="2099766"/>
            <a:ext cx="8022102" cy="25853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selected(${g8_shelter_conflict_damage_type}, '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other_specify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') and (selected(${g7_shelter_damage}, '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damage_to_roof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') or selected(${g7_shelter_damage}, '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damage_to_windows_and_or_door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') or selected(${g7_shelter_damage}, '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damage_to_floors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') or selected(${g7_shelter_damage}, '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damage_to_walls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') or selected(${g7_shelter_damage}, '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damage_to_gas_or_electric_supply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') or selected(${g7_shelter_damage}, '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damage_to_water_and_or_sewage_system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') or selected(${g7_shelter_damage}, '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total_collapse_or_shelter_too_damaged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') or selected(${g7_shelter_damage}, '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other_specify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'))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08AD5E-A864-4279-B747-16E9B869C5D0}"/>
              </a:ext>
            </a:extLst>
          </p:cNvPr>
          <p:cNvSpPr txBox="1"/>
          <p:nvPr/>
        </p:nvSpPr>
        <p:spPr>
          <a:xfrm>
            <a:off x="0" y="4718957"/>
            <a:ext cx="2672862" cy="17543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age of the HH 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memder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is 60+. Please clarify the pension status and correct the previous answer, if necessary.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2E1418A-AE96-47B4-8F67-27A05B13986D}"/>
              </a:ext>
            </a:extLst>
          </p:cNvPr>
          <p:cNvSpPr txBox="1"/>
          <p:nvPr/>
        </p:nvSpPr>
        <p:spPr>
          <a:xfrm>
            <a:off x="0" y="2750748"/>
            <a:ext cx="2819987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What was damaged (if anything) due to the conflict that started in 2014?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04D2C24-80B4-4FF8-849C-AC888A04DA04}"/>
              </a:ext>
            </a:extLst>
          </p:cNvPr>
          <p:cNvSpPr txBox="1"/>
          <p:nvPr/>
        </p:nvSpPr>
        <p:spPr>
          <a:xfrm>
            <a:off x="2964766" y="4718957"/>
            <a:ext cx="6182750" cy="17543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${c1_hh_members_age}&gt;=60 and not(selected(${c3_hh_members_employment}, '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retired_not_working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') or selected(${c3_hh_members_employment}, '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retired_but_still_working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') or selected(${c3_hh_members_employment}, ''))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805894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35F1A20-AB85-A446-BDFC-1BB18A6CF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7813" y="1125807"/>
            <a:ext cx="8590380" cy="1601209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40000" lnSpcReduction="2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uk-UA" sz="3700" dirty="0">
                <a:latin typeface="+mj-lt"/>
                <a:ea typeface="+mj-ea"/>
                <a:cs typeface="+mj-cs"/>
              </a:rPr>
              <a:t>Можливість кодування та швидкого аналізу форм зі значною кількістю питань \ </a:t>
            </a:r>
            <a:r>
              <a:rPr lang="en-US" sz="3700" dirty="0">
                <a:latin typeface="+mj-lt"/>
                <a:ea typeface="+mj-ea"/>
                <a:cs typeface="+mj-cs"/>
              </a:rPr>
              <a:t/>
            </a:r>
            <a:br>
              <a:rPr lang="en-US" sz="3700" dirty="0">
                <a:latin typeface="+mj-lt"/>
                <a:ea typeface="+mj-ea"/>
                <a:cs typeface="+mj-cs"/>
              </a:rPr>
            </a:br>
            <a:r>
              <a:rPr lang="en-US" sz="3700" dirty="0">
                <a:latin typeface="+mj-lt"/>
                <a:ea typeface="+mj-ea"/>
                <a:cs typeface="+mj-cs"/>
              </a:rPr>
              <a:t>Possibilities quickly code and analyze forms with numerous questions</a:t>
            </a:r>
          </a:p>
          <a:p>
            <a:pPr marL="1257300" lvl="1" indent="-571500"/>
            <a:r>
              <a:rPr lang="en-US" sz="3700" dirty="0">
                <a:latin typeface="+mj-lt"/>
                <a:ea typeface="+mj-ea"/>
                <a:cs typeface="+mj-cs"/>
              </a:rPr>
              <a:t>250 </a:t>
            </a:r>
            <a:r>
              <a:rPr lang="uk-UA" sz="3700" dirty="0">
                <a:latin typeface="+mj-lt"/>
                <a:ea typeface="+mj-ea"/>
                <a:cs typeface="+mj-cs"/>
              </a:rPr>
              <a:t>питань – середня кількість питань в опитувальниках які використовувались організацією в 2020-2021\</a:t>
            </a:r>
            <a:r>
              <a:rPr lang="en-US" sz="3700" dirty="0">
                <a:latin typeface="+mj-lt"/>
                <a:ea typeface="+mj-ea"/>
                <a:cs typeface="+mj-cs"/>
              </a:rPr>
              <a:t/>
            </a:r>
            <a:br>
              <a:rPr lang="en-US" sz="3700" dirty="0">
                <a:latin typeface="+mj-lt"/>
                <a:ea typeface="+mj-ea"/>
                <a:cs typeface="+mj-cs"/>
              </a:rPr>
            </a:br>
            <a:r>
              <a:rPr lang="en-US" sz="3700" dirty="0">
                <a:latin typeface="+mj-lt"/>
                <a:ea typeface="+mj-ea"/>
                <a:cs typeface="+mj-cs"/>
              </a:rPr>
              <a:t>250</a:t>
            </a:r>
            <a:r>
              <a:rPr lang="uk-UA" sz="3700" dirty="0">
                <a:latin typeface="+mj-lt"/>
                <a:ea typeface="+mj-ea"/>
                <a:cs typeface="+mj-cs"/>
              </a:rPr>
              <a:t> </a:t>
            </a:r>
            <a:r>
              <a:rPr lang="en-US" sz="3700" dirty="0">
                <a:latin typeface="+mj-lt"/>
                <a:ea typeface="+mj-ea"/>
                <a:cs typeface="+mj-cs"/>
              </a:rPr>
              <a:t>questions </a:t>
            </a:r>
            <a:r>
              <a:rPr lang="uk-UA" sz="3700" dirty="0">
                <a:latin typeface="+mj-lt"/>
                <a:ea typeface="+mj-ea"/>
                <a:cs typeface="+mj-cs"/>
              </a:rPr>
              <a:t>–</a:t>
            </a:r>
            <a:r>
              <a:rPr lang="en-US" sz="3700" dirty="0">
                <a:latin typeface="+mj-lt"/>
                <a:ea typeface="+mj-ea"/>
                <a:cs typeface="+mj-cs"/>
              </a:rPr>
              <a:t> is an average number of questions in the questionnaires that was used by our organization in 2020-2021;</a:t>
            </a:r>
          </a:p>
          <a:p>
            <a:pPr marL="1257300" lvl="1" indent="-571500"/>
            <a:r>
              <a:rPr lang="uk-UA" sz="3700" dirty="0">
                <a:latin typeface="+mj-lt"/>
                <a:ea typeface="+mj-ea"/>
                <a:cs typeface="+mj-cs"/>
              </a:rPr>
              <a:t>Середній час технічного етапу підготовки форми (кодування) - 2-3 дні \</a:t>
            </a:r>
            <a:br>
              <a:rPr lang="uk-UA" sz="3700" dirty="0">
                <a:latin typeface="+mj-lt"/>
                <a:ea typeface="+mj-ea"/>
                <a:cs typeface="+mj-cs"/>
              </a:rPr>
            </a:br>
            <a:r>
              <a:rPr lang="en-US" sz="3700" dirty="0">
                <a:latin typeface="+mj-lt"/>
                <a:ea typeface="+mj-ea"/>
                <a:cs typeface="+mj-cs"/>
              </a:rPr>
              <a:t>Average time for technical form preparation (coding) – 2-3 days</a:t>
            </a:r>
          </a:p>
          <a:p>
            <a:pPr marL="1257300" lvl="1" indent="-571500"/>
            <a:endParaRPr lang="en-GB" sz="37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xmlns="" id="{85B53190-9751-4848-8497-55BF8FD9C6FB}"/>
              </a:ext>
            </a:extLst>
          </p:cNvPr>
          <p:cNvSpPr txBox="1">
            <a:spLocks/>
          </p:cNvSpPr>
          <p:nvPr/>
        </p:nvSpPr>
        <p:spPr>
          <a:xfrm>
            <a:off x="-1" y="90098"/>
            <a:ext cx="11746523" cy="8383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uk-UA" sz="4000" b="1" dirty="0">
                <a:latin typeface="+mj-lt"/>
                <a:ea typeface="+mj-ea"/>
                <a:cs typeface="+mj-cs"/>
              </a:rPr>
              <a:t>Основні переваги мобільного збору даних</a:t>
            </a:r>
            <a:r>
              <a:rPr lang="en-US" sz="4000" b="1" dirty="0">
                <a:latin typeface="+mj-lt"/>
                <a:ea typeface="+mj-ea"/>
                <a:cs typeface="+mj-cs"/>
              </a:rPr>
              <a:t> \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Main benefits of mobile data collection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xmlns="" id="{F63C1965-B9B8-4FA3-AF5F-A5F6B8BF6AB2}"/>
              </a:ext>
            </a:extLst>
          </p:cNvPr>
          <p:cNvSpPr txBox="1">
            <a:spLocks/>
          </p:cNvSpPr>
          <p:nvPr/>
        </p:nvSpPr>
        <p:spPr>
          <a:xfrm>
            <a:off x="1917813" y="2799510"/>
            <a:ext cx="8590380" cy="550594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uk-UA" sz="1500" dirty="0">
                <a:latin typeface="+mj-lt"/>
                <a:ea typeface="+mj-ea"/>
                <a:cs typeface="+mj-cs"/>
              </a:rPr>
              <a:t>Можливість </a:t>
            </a:r>
            <a:r>
              <a:rPr lang="ru-RU" sz="1500" dirty="0" err="1">
                <a:latin typeface="+mj-lt"/>
                <a:ea typeface="+mj-ea"/>
                <a:cs typeface="+mj-cs"/>
              </a:rPr>
              <a:t>встановлення</a:t>
            </a:r>
            <a:r>
              <a:rPr lang="ru-RU" sz="1500" dirty="0">
                <a:latin typeface="+mj-lt"/>
                <a:ea typeface="+mj-ea"/>
                <a:cs typeface="+mj-cs"/>
              </a:rPr>
              <a:t> </a:t>
            </a:r>
            <a:r>
              <a:rPr lang="ru-RU" sz="1500" dirty="0" err="1">
                <a:latin typeface="+mj-lt"/>
                <a:ea typeface="+mj-ea"/>
                <a:cs typeface="+mj-cs"/>
              </a:rPr>
              <a:t>автоматичних</a:t>
            </a:r>
            <a:r>
              <a:rPr lang="ru-RU" sz="1500" dirty="0">
                <a:latin typeface="+mj-lt"/>
                <a:ea typeface="+mj-ea"/>
                <a:cs typeface="+mj-cs"/>
              </a:rPr>
              <a:t> правил </a:t>
            </a:r>
            <a:r>
              <a:rPr lang="ru-RU" sz="1500" dirty="0" err="1">
                <a:latin typeface="+mj-lt"/>
                <a:ea typeface="+mj-ea"/>
                <a:cs typeface="+mj-cs"/>
              </a:rPr>
              <a:t>перевірки</a:t>
            </a:r>
            <a:r>
              <a:rPr lang="ru-RU" sz="1500" dirty="0">
                <a:latin typeface="+mj-lt"/>
                <a:ea typeface="+mj-ea"/>
                <a:cs typeface="+mj-cs"/>
              </a:rPr>
              <a:t> </a:t>
            </a:r>
            <a:r>
              <a:rPr lang="ru-RU" sz="1500" dirty="0" err="1">
                <a:latin typeface="+mj-lt"/>
                <a:ea typeface="+mj-ea"/>
                <a:cs typeface="+mj-cs"/>
              </a:rPr>
              <a:t>внесення</a:t>
            </a:r>
            <a:r>
              <a:rPr lang="ru-RU" sz="1500" dirty="0">
                <a:latin typeface="+mj-lt"/>
                <a:ea typeface="+mj-ea"/>
                <a:cs typeface="+mj-cs"/>
              </a:rPr>
              <a:t> </a:t>
            </a:r>
            <a:r>
              <a:rPr lang="ru-RU" sz="1500" dirty="0" err="1">
                <a:latin typeface="+mj-lt"/>
                <a:ea typeface="+mj-ea"/>
                <a:cs typeface="+mj-cs"/>
              </a:rPr>
              <a:t>даних</a:t>
            </a:r>
            <a:r>
              <a:rPr lang="uk-UA" sz="1500" dirty="0">
                <a:latin typeface="+mj-lt"/>
                <a:ea typeface="+mj-ea"/>
                <a:cs typeface="+mj-cs"/>
              </a:rPr>
              <a:t> \ </a:t>
            </a:r>
            <a:r>
              <a:rPr lang="en-US" sz="1500" dirty="0">
                <a:latin typeface="+mj-lt"/>
                <a:ea typeface="+mj-ea"/>
                <a:cs typeface="+mj-cs"/>
              </a:rPr>
              <a:t/>
            </a:r>
            <a:br>
              <a:rPr lang="en-US" sz="1500" dirty="0">
                <a:latin typeface="+mj-lt"/>
                <a:ea typeface="+mj-ea"/>
                <a:cs typeface="+mj-cs"/>
              </a:rPr>
            </a:br>
            <a:r>
              <a:rPr lang="en-US" sz="1500" dirty="0">
                <a:latin typeface="+mj-lt"/>
                <a:ea typeface="+mj-ea"/>
                <a:cs typeface="+mj-cs"/>
              </a:rPr>
              <a:t>Possibilities to setup automatic data validation rules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xmlns="" id="{C9087A3B-A484-4841-A78F-D07A39DD15BE}"/>
              </a:ext>
            </a:extLst>
          </p:cNvPr>
          <p:cNvSpPr txBox="1">
            <a:spLocks/>
          </p:cNvSpPr>
          <p:nvPr/>
        </p:nvSpPr>
        <p:spPr>
          <a:xfrm>
            <a:off x="6424059" y="3507897"/>
            <a:ext cx="3476213" cy="550594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dirty="0">
                <a:latin typeface="+mj-lt"/>
                <a:ea typeface="+mj-ea"/>
                <a:cs typeface="+mj-cs"/>
              </a:rPr>
              <a:t>not((selected(., '</a:t>
            </a:r>
            <a:r>
              <a:rPr lang="en-US" sz="1500" dirty="0" err="1">
                <a:latin typeface="+mj-lt"/>
                <a:ea typeface="+mj-ea"/>
                <a:cs typeface="+mj-cs"/>
              </a:rPr>
              <a:t>no_barriers</a:t>
            </a:r>
            <a:r>
              <a:rPr lang="en-US" sz="1500" dirty="0">
                <a:latin typeface="+mj-lt"/>
                <a:ea typeface="+mj-ea"/>
                <a:cs typeface="+mj-cs"/>
              </a:rPr>
              <a:t>') or selected(., '</a:t>
            </a:r>
            <a:r>
              <a:rPr lang="en-US" sz="1500" dirty="0" err="1">
                <a:latin typeface="+mj-lt"/>
                <a:ea typeface="+mj-ea"/>
                <a:cs typeface="+mj-cs"/>
              </a:rPr>
              <a:t>did_not_need_to_access_services</a:t>
            </a:r>
            <a:r>
              <a:rPr lang="en-US" sz="1500" dirty="0">
                <a:latin typeface="+mj-lt"/>
                <a:ea typeface="+mj-ea"/>
                <a:cs typeface="+mj-cs"/>
              </a:rPr>
              <a:t>')) and count-selected(.)&gt;1) and count-selected(.)&lt;4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xmlns="" id="{F737C192-A399-4522-B0E3-A44C7B63501B}"/>
              </a:ext>
            </a:extLst>
          </p:cNvPr>
          <p:cNvSpPr txBox="1">
            <a:spLocks/>
          </p:cNvSpPr>
          <p:nvPr/>
        </p:nvSpPr>
        <p:spPr>
          <a:xfrm>
            <a:off x="2291728" y="3507897"/>
            <a:ext cx="3476213" cy="550594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dirty="0">
                <a:latin typeface="+mj-lt"/>
                <a:ea typeface="+mj-ea"/>
                <a:cs typeface="+mj-cs"/>
              </a:rPr>
              <a:t>Don't select any other options if you've selected "No barriers experienced" and select up to 3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xmlns="" id="{ADA774E2-5C73-451E-943E-CC810D1AF74F}"/>
              </a:ext>
            </a:extLst>
          </p:cNvPr>
          <p:cNvSpPr txBox="1">
            <a:spLocks/>
          </p:cNvSpPr>
          <p:nvPr/>
        </p:nvSpPr>
        <p:spPr>
          <a:xfrm>
            <a:off x="6424059" y="4235501"/>
            <a:ext cx="3476213" cy="550594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dirty="0">
                <a:latin typeface="+mj-lt"/>
                <a:ea typeface="+mj-ea"/>
                <a:cs typeface="+mj-cs"/>
              </a:rPr>
              <a:t>.=999 or (.&gt;=0 and .&lt;=${male_3_5_number} and .&lt;=${e3_children_enrolled_school})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xmlns="" id="{715CB2CF-5C65-447E-8D64-5CFD93A2CD99}"/>
              </a:ext>
            </a:extLst>
          </p:cNvPr>
          <p:cNvSpPr txBox="1">
            <a:spLocks/>
          </p:cNvSpPr>
          <p:nvPr/>
        </p:nvSpPr>
        <p:spPr>
          <a:xfrm>
            <a:off x="2291728" y="4235501"/>
            <a:ext cx="3476213" cy="550594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dirty="0">
                <a:latin typeface="+mj-lt"/>
                <a:ea typeface="+mj-ea"/>
                <a:cs typeface="+mj-cs"/>
              </a:rPr>
              <a:t>The specified number exceeds children of this age and sex in the household were enrolled in school</a:t>
            </a:r>
          </a:p>
        </p:txBody>
      </p:sp>
    </p:spTree>
    <p:extLst>
      <p:ext uri="{BB962C8B-B14F-4D97-AF65-F5344CB8AC3E}">
        <p14:creationId xmlns:p14="http://schemas.microsoft.com/office/powerpoint/2010/main" xmlns="" val="3610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8159067-9EAD-4B45-BAA7-0470702E09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4C5BB02-87E3-EB44-B587-5AF4DA16DF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870421C-54FC-2D46-BF6D-D9F6F79EDA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4B4851BF-8AC9-C040-8B3F-B16C0B80AD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958" y="2290393"/>
            <a:ext cx="2945500" cy="1859576"/>
          </a:xfrm>
        </p:spPr>
        <p:txBody>
          <a:bodyPr/>
          <a:lstStyle/>
          <a:p>
            <a:r>
              <a:rPr lang="ru-RU" sz="2000" dirty="0" err="1"/>
              <a:t>Забезпечення</a:t>
            </a:r>
            <a:r>
              <a:rPr lang="ru-RU" sz="2000" dirty="0"/>
              <a:t> та контроль </a:t>
            </a:r>
            <a:r>
              <a:rPr lang="ru-RU" sz="2000" dirty="0" err="1"/>
              <a:t>випадкового</a:t>
            </a:r>
            <a:r>
              <a:rPr lang="ru-RU" sz="2000" dirty="0"/>
              <a:t> </a:t>
            </a:r>
            <a:r>
              <a:rPr lang="ru-RU" sz="2000" dirty="0" err="1"/>
              <a:t>географічного</a:t>
            </a:r>
            <a:r>
              <a:rPr lang="ru-RU" sz="2000" dirty="0"/>
              <a:t> </a:t>
            </a:r>
            <a:r>
              <a:rPr lang="ru-RU" sz="2000" dirty="0" err="1"/>
              <a:t>розподілу</a:t>
            </a:r>
            <a:r>
              <a:rPr lang="ru-RU" sz="2000" dirty="0"/>
              <a:t> </a:t>
            </a:r>
            <a:r>
              <a:rPr lang="ru-RU" sz="2000" dirty="0" err="1"/>
              <a:t>вибірки</a:t>
            </a:r>
            <a:r>
              <a:rPr lang="ru-RU" sz="2000" dirty="0"/>
              <a:t>\</a:t>
            </a:r>
            <a:br>
              <a:rPr lang="ru-RU" sz="2000" dirty="0"/>
            </a:br>
            <a:r>
              <a:rPr lang="en-US" sz="2000" dirty="0"/>
              <a:t>Possibilities to ensure and control randomness of sample selection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331439-F8B8-4C90-9A6D-1F8E8111B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219" y="541446"/>
            <a:ext cx="8669031" cy="53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849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8159067-9EAD-4B45-BAA7-0470702E09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4C5BB02-87E3-EB44-B587-5AF4DA16DF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870421C-54FC-2D46-BF6D-D9F6F79EDA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4B4851BF-8AC9-C040-8B3F-B16C0B80AD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958" y="2290393"/>
            <a:ext cx="2799844" cy="1859576"/>
          </a:xfrm>
        </p:spPr>
        <p:txBody>
          <a:bodyPr/>
          <a:lstStyle/>
          <a:p>
            <a:r>
              <a:rPr lang="ru-RU" sz="2000" dirty="0" err="1"/>
              <a:t>Можливість</a:t>
            </a:r>
            <a:r>
              <a:rPr lang="ru-RU" sz="2000" dirty="0"/>
              <a:t> </a:t>
            </a:r>
            <a:r>
              <a:rPr lang="ru-RU" sz="2000" dirty="0" err="1"/>
              <a:t>використання</a:t>
            </a:r>
            <a:r>
              <a:rPr lang="ru-RU" sz="2000" dirty="0"/>
              <a:t> </a:t>
            </a:r>
            <a:r>
              <a:rPr lang="ru-RU" sz="2000" dirty="0" err="1"/>
              <a:t>вбудованої</a:t>
            </a:r>
            <a:r>
              <a:rPr lang="ru-RU" sz="2000" dirty="0"/>
              <a:t> </a:t>
            </a:r>
            <a:r>
              <a:rPr lang="ru-RU" sz="2000" dirty="0" err="1"/>
              <a:t>камери</a:t>
            </a:r>
            <a:r>
              <a:rPr lang="ru-RU" sz="2000" dirty="0"/>
              <a:t> </a:t>
            </a:r>
            <a:r>
              <a:rPr lang="ru-RU" sz="2000" dirty="0" err="1"/>
              <a:t>мобільного</a:t>
            </a:r>
            <a:r>
              <a:rPr lang="ru-RU" sz="2000" dirty="0"/>
              <a:t> пристрою\</a:t>
            </a:r>
            <a:br>
              <a:rPr lang="ru-RU" sz="2000" dirty="0"/>
            </a:br>
            <a:r>
              <a:rPr lang="en-US" sz="2000" dirty="0"/>
              <a:t>Possibility to use mobile device camera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E4878B-F0F9-4CE6-8E1C-DDCCEC9A7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051" y="490771"/>
            <a:ext cx="8600303" cy="471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4561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8159067-9EAD-4B45-BAA7-0470702E09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4C5BB02-87E3-EB44-B587-5AF4DA16DF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870421C-54FC-2D46-BF6D-D9F6F79EDA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4B4851BF-8AC9-C040-8B3F-B16C0B80AD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958" y="2396835"/>
            <a:ext cx="2799844" cy="1859576"/>
          </a:xfrm>
        </p:spPr>
        <p:txBody>
          <a:bodyPr/>
          <a:lstStyle/>
          <a:p>
            <a:r>
              <a:rPr lang="ru-RU" sz="2000" dirty="0" err="1"/>
              <a:t>Обмеження</a:t>
            </a:r>
            <a:r>
              <a:rPr lang="ru-RU" sz="2000" dirty="0"/>
              <a:t> </a:t>
            </a:r>
            <a:r>
              <a:rPr lang="ru-RU" sz="2000" dirty="0" err="1"/>
              <a:t>мобільного</a:t>
            </a:r>
            <a:r>
              <a:rPr lang="ru-RU" sz="2000" dirty="0"/>
              <a:t> </a:t>
            </a:r>
            <a:r>
              <a:rPr lang="ru-RU" sz="2000" dirty="0" err="1"/>
              <a:t>збору</a:t>
            </a:r>
            <a:r>
              <a:rPr lang="ru-RU" sz="2000" dirty="0"/>
              <a:t> </a:t>
            </a:r>
            <a:r>
              <a:rPr lang="ru-RU" sz="2000" dirty="0" err="1"/>
              <a:t>даних</a:t>
            </a:r>
            <a:r>
              <a:rPr lang="ru-RU" sz="2000" dirty="0"/>
              <a:t> \</a:t>
            </a:r>
          </a:p>
          <a:p>
            <a:r>
              <a:rPr lang="en-GB" sz="2000" dirty="0"/>
              <a:t>Limitation of mobile data collection</a:t>
            </a:r>
          </a:p>
        </p:txBody>
      </p:sp>
      <p:pic>
        <p:nvPicPr>
          <p:cNvPr id="6" name="Picture 5" descr="A person standing in front of a house that is falling apart&#10;&#10;Description automatically generated with medium confidence">
            <a:extLst>
              <a:ext uri="{FF2B5EF4-FFF2-40B4-BE49-F238E27FC236}">
                <a16:creationId xmlns:a16="http://schemas.microsoft.com/office/drawing/2014/main" xmlns="" id="{99BE435E-FA9C-4385-BF00-80B20C390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034" y="0"/>
            <a:ext cx="8609927" cy="6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50478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12628</TotalTime>
  <Words>1088</Words>
  <Application>Microsoft Office PowerPoint</Application>
  <PresentationFormat>Произвольный</PresentationFormat>
  <Paragraphs>88</Paragraphs>
  <Slides>12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Thème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Cynthia SOMASUNDARAM</dc:creator>
  <cp:lastModifiedBy>unmot@ukr.net</cp:lastModifiedBy>
  <cp:revision>242</cp:revision>
  <dcterms:created xsi:type="dcterms:W3CDTF">2020-04-16T08:07:18Z</dcterms:created>
  <dcterms:modified xsi:type="dcterms:W3CDTF">2021-11-30T12:45:47Z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1810305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